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3060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86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07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864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451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256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765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75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15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9699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6005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3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E7BF4-7C5E-431A-B0D4-8C8AD6A662FB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38A65-D087-41A6-BE27-66E7C4DD70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367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4624" y="107504"/>
            <a:ext cx="6708672" cy="1152127"/>
          </a:xfrm>
          <a:solidFill>
            <a:srgbClr val="FFFF00"/>
          </a:solidFill>
          <a:ln w="34925" cmpd="sng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fr-F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WOD JOURNEE MONDIALE DE L’OBESITE         A VENDÔME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4624" y="3995936"/>
            <a:ext cx="6708672" cy="2402647"/>
          </a:xfrm>
          <a:solidFill>
            <a:schemeClr val="accent6">
              <a:lumMod val="20000"/>
              <a:lumOff val="80000"/>
            </a:schemeClr>
          </a:solidFill>
          <a:ln w="31750" cmpd="sng"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r>
              <a:rPr lang="fr-FR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REJOIGNEZ NOUS </a:t>
            </a:r>
          </a:p>
          <a:p>
            <a:r>
              <a:rPr lang="fr-FR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pour une Promenade – Marche  dans les rues de Vendôme   41100</a:t>
            </a:r>
          </a:p>
          <a:p>
            <a:r>
              <a:rPr lang="fr-FR" sz="2400" dirty="0">
                <a:solidFill>
                  <a:srgbClr val="0070C0"/>
                </a:solidFill>
              </a:rPr>
              <a:t> </a:t>
            </a:r>
            <a:r>
              <a:rPr lang="fr-FR" sz="24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Vendredi 04 Mars 2022</a:t>
            </a:r>
          </a:p>
          <a:p>
            <a:r>
              <a:rPr lang="fr-FR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ENTRE 15h30 et 17h00  10 Rue HONORE de BALZAC</a:t>
            </a:r>
            <a:r>
              <a:rPr lang="fr-FR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fr-FR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 a la clinique du ST Cœur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4" y="6502013"/>
            <a:ext cx="3202804" cy="2452662"/>
          </a:xfrm>
          <a:prstGeom prst="rect">
            <a:avLst/>
          </a:prstGeom>
          <a:ln w="31750" cmpd="sng">
            <a:solidFill>
              <a:srgbClr val="C00000"/>
            </a:solidFill>
          </a:ln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4" y="1377838"/>
            <a:ext cx="6708672" cy="2541665"/>
          </a:xfrm>
          <a:prstGeom prst="rect">
            <a:avLst/>
          </a:prstGeom>
          <a:ln w="31750" cmpd="sng">
            <a:solidFill>
              <a:srgbClr val="C00000"/>
            </a:solidFill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625058"/>
              </p:ext>
            </p:extLst>
          </p:nvPr>
        </p:nvGraphicFramePr>
        <p:xfrm>
          <a:off x="3395098" y="6511885"/>
          <a:ext cx="3358198" cy="2442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PDF" r:id="rId5" imgW="0" imgH="360" progId="FoxitReader.Document">
                  <p:embed/>
                </p:oleObj>
              </mc:Choice>
              <mc:Fallback>
                <p:oleObj name="PDF" r:id="rId5" imgW="0" imgH="360" progId="FoxitReader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95098" y="6511885"/>
                        <a:ext cx="3358198" cy="2442790"/>
                      </a:xfrm>
                      <a:prstGeom prst="rect">
                        <a:avLst/>
                      </a:prstGeom>
                      <a:ln w="31750" cmpd="sng"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088" y="1377838"/>
            <a:ext cx="1033996" cy="8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08031">
            <a:off x="5517231" y="4807546"/>
            <a:ext cx="542545" cy="624841"/>
          </a:xfrm>
          <a:prstGeom prst="rect">
            <a:avLst/>
          </a:prstGeom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814354">
            <a:off x="572966" y="4733781"/>
            <a:ext cx="788868" cy="7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36044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42</Words>
  <Application>Microsoft Office PowerPoint</Application>
  <PresentationFormat>Affichage à l'écran (4:3)</PresentationFormat>
  <Paragraphs>5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Thème Office</vt:lpstr>
      <vt:lpstr>PDF</vt:lpstr>
      <vt:lpstr>WOD JOURNEE MONDIALE DE L’OBESITE         A VENDÔME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WOD JOURNEE MONDIALE DE L’OBESITE A VENDÔME</dc:title>
  <dc:creator>alaurent50@neuf.fr</dc:creator>
  <cp:lastModifiedBy>FRAPS Antenne 41</cp:lastModifiedBy>
  <cp:revision>11</cp:revision>
  <dcterms:created xsi:type="dcterms:W3CDTF">2021-02-20T10:06:30Z</dcterms:created>
  <dcterms:modified xsi:type="dcterms:W3CDTF">2022-02-23T12:52:00Z</dcterms:modified>
</cp:coreProperties>
</file>