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7"/>
  </p:normalViewPr>
  <p:slideViewPr>
    <p:cSldViewPr snapToGrid="0">
      <p:cViewPr varScale="1">
        <p:scale>
          <a:sx n="73" d="100"/>
          <a:sy n="73" d="100"/>
        </p:scale>
        <p:origin x="224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0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6C8B3-603D-D345-8637-02A57117AFCF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FA9C86B0-4B1E-5C40-9A21-D9F34CF25445}">
      <dgm:prSet/>
      <dgm:spPr/>
      <dgm:t>
        <a:bodyPr/>
        <a:lstStyle/>
        <a:p>
          <a:r>
            <a:rPr lang="fr-FR" baseline="0"/>
            <a:t>D’où je parle?</a:t>
          </a:r>
          <a:endParaRPr lang="fr-FR"/>
        </a:p>
      </dgm:t>
    </dgm:pt>
    <dgm:pt modelId="{027B420F-F727-4C4E-926A-488CE3F829BD}" type="parTrans" cxnId="{5C6F1291-C181-CA40-AC77-60FCF4D83C25}">
      <dgm:prSet/>
      <dgm:spPr/>
      <dgm:t>
        <a:bodyPr/>
        <a:lstStyle/>
        <a:p>
          <a:endParaRPr lang="fr-FR"/>
        </a:p>
      </dgm:t>
    </dgm:pt>
    <dgm:pt modelId="{EA9F2418-7144-E243-B188-FEEA910B7DE9}" type="sibTrans" cxnId="{5C6F1291-C181-CA40-AC77-60FCF4D83C25}">
      <dgm:prSet/>
      <dgm:spPr/>
      <dgm:t>
        <a:bodyPr/>
        <a:lstStyle/>
        <a:p>
          <a:endParaRPr lang="fr-FR"/>
        </a:p>
      </dgm:t>
    </dgm:pt>
    <dgm:pt modelId="{3D45854B-E66A-074F-9586-7275D626A63F}">
      <dgm:prSet/>
      <dgm:spPr/>
      <dgm:t>
        <a:bodyPr/>
        <a:lstStyle/>
        <a:p>
          <a:r>
            <a:rPr lang="fr-FR" baseline="0"/>
            <a:t>Un papa concerné</a:t>
          </a:r>
          <a:endParaRPr lang="fr-FR"/>
        </a:p>
      </dgm:t>
    </dgm:pt>
    <dgm:pt modelId="{B24FE67A-4722-3947-BE31-9812D692A297}" type="parTrans" cxnId="{F3768EC4-6B88-7542-830E-130532C83899}">
      <dgm:prSet/>
      <dgm:spPr/>
      <dgm:t>
        <a:bodyPr/>
        <a:lstStyle/>
        <a:p>
          <a:endParaRPr lang="fr-FR"/>
        </a:p>
      </dgm:t>
    </dgm:pt>
    <dgm:pt modelId="{C4656252-B5DB-4742-A210-D2DB053E87CE}" type="sibTrans" cxnId="{F3768EC4-6B88-7542-830E-130532C83899}">
      <dgm:prSet/>
      <dgm:spPr/>
      <dgm:t>
        <a:bodyPr/>
        <a:lstStyle/>
        <a:p>
          <a:endParaRPr lang="fr-FR"/>
        </a:p>
      </dgm:t>
    </dgm:pt>
    <dgm:pt modelId="{3A670ED9-9300-1546-B590-51741D7B67BB}">
      <dgm:prSet/>
      <dgm:spPr/>
      <dgm:t>
        <a:bodyPr/>
        <a:lstStyle/>
        <a:p>
          <a:r>
            <a:rPr lang="fr-FR" baseline="0"/>
            <a:t>Un enseignant chercheur spécialiste de la question de l’inclusion</a:t>
          </a:r>
          <a:endParaRPr lang="fr-FR"/>
        </a:p>
      </dgm:t>
    </dgm:pt>
    <dgm:pt modelId="{8DCAFC99-39A4-8848-9CFF-6546CEE763D8}" type="parTrans" cxnId="{D00B87B2-A2F1-CB4D-B583-46E7DB1E3236}">
      <dgm:prSet/>
      <dgm:spPr/>
      <dgm:t>
        <a:bodyPr/>
        <a:lstStyle/>
        <a:p>
          <a:endParaRPr lang="fr-FR"/>
        </a:p>
      </dgm:t>
    </dgm:pt>
    <dgm:pt modelId="{2C3AFF6E-39AC-9349-BD1D-B201F2435400}" type="sibTrans" cxnId="{D00B87B2-A2F1-CB4D-B583-46E7DB1E3236}">
      <dgm:prSet/>
      <dgm:spPr/>
      <dgm:t>
        <a:bodyPr/>
        <a:lstStyle/>
        <a:p>
          <a:endParaRPr lang="fr-FR"/>
        </a:p>
      </dgm:t>
    </dgm:pt>
    <dgm:pt modelId="{9D81082A-B7BD-7744-988F-1D6BD4133C62}">
      <dgm:prSet/>
      <dgm:spPr/>
      <dgm:t>
        <a:bodyPr/>
        <a:lstStyle/>
        <a:p>
          <a:r>
            <a:rPr lang="fr-FR" baseline="0" dirty="0"/>
            <a:t>Qui construit une théorie critique de l’école à l’heure de l’inclusion et de la bienveillance</a:t>
          </a:r>
          <a:endParaRPr lang="fr-FR" dirty="0"/>
        </a:p>
      </dgm:t>
    </dgm:pt>
    <dgm:pt modelId="{8E4D1C6B-A4DD-424E-BC1F-54753C6B4186}" type="parTrans" cxnId="{9D06C06E-6171-8142-A085-15F807EA504D}">
      <dgm:prSet/>
      <dgm:spPr/>
      <dgm:t>
        <a:bodyPr/>
        <a:lstStyle/>
        <a:p>
          <a:endParaRPr lang="fr-FR"/>
        </a:p>
      </dgm:t>
    </dgm:pt>
    <dgm:pt modelId="{0186C30C-28A2-0147-B7EC-C5EA1814F705}" type="sibTrans" cxnId="{9D06C06E-6171-8142-A085-15F807EA504D}">
      <dgm:prSet/>
      <dgm:spPr/>
      <dgm:t>
        <a:bodyPr/>
        <a:lstStyle/>
        <a:p>
          <a:endParaRPr lang="fr-FR"/>
        </a:p>
      </dgm:t>
    </dgm:pt>
    <dgm:pt modelId="{9C0E5BF2-0203-6E46-8B08-513010E090A1}" type="pres">
      <dgm:prSet presAssocID="{EE46C8B3-603D-D345-8637-02A57117AFCF}" presName="outerComposite" presStyleCnt="0">
        <dgm:presLayoutVars>
          <dgm:chMax val="5"/>
          <dgm:dir/>
          <dgm:resizeHandles val="exact"/>
        </dgm:presLayoutVars>
      </dgm:prSet>
      <dgm:spPr/>
    </dgm:pt>
    <dgm:pt modelId="{52DC7953-0FB6-364A-8EE3-C34EC534B172}" type="pres">
      <dgm:prSet presAssocID="{EE46C8B3-603D-D345-8637-02A57117AFCF}" presName="dummyMaxCanvas" presStyleCnt="0">
        <dgm:presLayoutVars/>
      </dgm:prSet>
      <dgm:spPr/>
    </dgm:pt>
    <dgm:pt modelId="{25631232-D34D-7C4C-AFEC-818892856F5E}" type="pres">
      <dgm:prSet presAssocID="{EE46C8B3-603D-D345-8637-02A57117AFCF}" presName="FourNodes_1" presStyleLbl="node1" presStyleIdx="0" presStyleCnt="4">
        <dgm:presLayoutVars>
          <dgm:bulletEnabled val="1"/>
        </dgm:presLayoutVars>
      </dgm:prSet>
      <dgm:spPr/>
    </dgm:pt>
    <dgm:pt modelId="{D0C6205F-1104-144F-A49E-0F8F0D511A97}" type="pres">
      <dgm:prSet presAssocID="{EE46C8B3-603D-D345-8637-02A57117AFCF}" presName="FourNodes_2" presStyleLbl="node1" presStyleIdx="1" presStyleCnt="4">
        <dgm:presLayoutVars>
          <dgm:bulletEnabled val="1"/>
        </dgm:presLayoutVars>
      </dgm:prSet>
      <dgm:spPr/>
    </dgm:pt>
    <dgm:pt modelId="{F402C21C-7B8B-A74F-ABD6-0192F823DD4C}" type="pres">
      <dgm:prSet presAssocID="{EE46C8B3-603D-D345-8637-02A57117AFCF}" presName="FourNodes_3" presStyleLbl="node1" presStyleIdx="2" presStyleCnt="4">
        <dgm:presLayoutVars>
          <dgm:bulletEnabled val="1"/>
        </dgm:presLayoutVars>
      </dgm:prSet>
      <dgm:spPr/>
    </dgm:pt>
    <dgm:pt modelId="{95012055-FFB5-C446-8A76-448B3A4AE96A}" type="pres">
      <dgm:prSet presAssocID="{EE46C8B3-603D-D345-8637-02A57117AFCF}" presName="FourNodes_4" presStyleLbl="node1" presStyleIdx="3" presStyleCnt="4">
        <dgm:presLayoutVars>
          <dgm:bulletEnabled val="1"/>
        </dgm:presLayoutVars>
      </dgm:prSet>
      <dgm:spPr/>
    </dgm:pt>
    <dgm:pt modelId="{75D00F1F-E07A-754D-9E2A-83225B05F697}" type="pres">
      <dgm:prSet presAssocID="{EE46C8B3-603D-D345-8637-02A57117AFCF}" presName="FourConn_1-2" presStyleLbl="fgAccFollowNode1" presStyleIdx="0" presStyleCnt="3">
        <dgm:presLayoutVars>
          <dgm:bulletEnabled val="1"/>
        </dgm:presLayoutVars>
      </dgm:prSet>
      <dgm:spPr/>
    </dgm:pt>
    <dgm:pt modelId="{BAE41E99-1265-D444-96C4-B463703A0997}" type="pres">
      <dgm:prSet presAssocID="{EE46C8B3-603D-D345-8637-02A57117AFCF}" presName="FourConn_2-3" presStyleLbl="fgAccFollowNode1" presStyleIdx="1" presStyleCnt="3">
        <dgm:presLayoutVars>
          <dgm:bulletEnabled val="1"/>
        </dgm:presLayoutVars>
      </dgm:prSet>
      <dgm:spPr/>
    </dgm:pt>
    <dgm:pt modelId="{F34442C9-D532-A64A-A76E-1D9535D0131C}" type="pres">
      <dgm:prSet presAssocID="{EE46C8B3-603D-D345-8637-02A57117AFCF}" presName="FourConn_3-4" presStyleLbl="fgAccFollowNode1" presStyleIdx="2" presStyleCnt="3">
        <dgm:presLayoutVars>
          <dgm:bulletEnabled val="1"/>
        </dgm:presLayoutVars>
      </dgm:prSet>
      <dgm:spPr/>
    </dgm:pt>
    <dgm:pt modelId="{A4958AD3-DE19-3642-8C4E-74954B8D708A}" type="pres">
      <dgm:prSet presAssocID="{EE46C8B3-603D-D345-8637-02A57117AFCF}" presName="FourNodes_1_text" presStyleLbl="node1" presStyleIdx="3" presStyleCnt="4">
        <dgm:presLayoutVars>
          <dgm:bulletEnabled val="1"/>
        </dgm:presLayoutVars>
      </dgm:prSet>
      <dgm:spPr/>
    </dgm:pt>
    <dgm:pt modelId="{665816CE-0E81-C542-B5BD-44A0B28E8CA3}" type="pres">
      <dgm:prSet presAssocID="{EE46C8B3-603D-D345-8637-02A57117AFCF}" presName="FourNodes_2_text" presStyleLbl="node1" presStyleIdx="3" presStyleCnt="4">
        <dgm:presLayoutVars>
          <dgm:bulletEnabled val="1"/>
        </dgm:presLayoutVars>
      </dgm:prSet>
      <dgm:spPr/>
    </dgm:pt>
    <dgm:pt modelId="{721CE422-EBFD-594B-A96E-F91881CE59F6}" type="pres">
      <dgm:prSet presAssocID="{EE46C8B3-603D-D345-8637-02A57117AFCF}" presName="FourNodes_3_text" presStyleLbl="node1" presStyleIdx="3" presStyleCnt="4">
        <dgm:presLayoutVars>
          <dgm:bulletEnabled val="1"/>
        </dgm:presLayoutVars>
      </dgm:prSet>
      <dgm:spPr/>
    </dgm:pt>
    <dgm:pt modelId="{EC7D93AC-27FA-754F-8F44-C4E1041E22DA}" type="pres">
      <dgm:prSet presAssocID="{EE46C8B3-603D-D345-8637-02A57117AFC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34B8C26-B805-F349-8A30-F53B57CAD225}" type="presOf" srcId="{3D45854B-E66A-074F-9586-7275D626A63F}" destId="{665816CE-0E81-C542-B5BD-44A0B28E8CA3}" srcOrd="1" destOrd="0" presId="urn:microsoft.com/office/officeart/2005/8/layout/vProcess5"/>
    <dgm:cxn modelId="{06D66E2E-927D-4945-8925-78A4413C860F}" type="presOf" srcId="{2C3AFF6E-39AC-9349-BD1D-B201F2435400}" destId="{F34442C9-D532-A64A-A76E-1D9535D0131C}" srcOrd="0" destOrd="0" presId="urn:microsoft.com/office/officeart/2005/8/layout/vProcess5"/>
    <dgm:cxn modelId="{8162573D-869D-8C4E-8096-606B548D3DBE}" type="presOf" srcId="{EE46C8B3-603D-D345-8637-02A57117AFCF}" destId="{9C0E5BF2-0203-6E46-8B08-513010E090A1}" srcOrd="0" destOrd="0" presId="urn:microsoft.com/office/officeart/2005/8/layout/vProcess5"/>
    <dgm:cxn modelId="{6FE7F748-1FB7-2C4E-B3C2-77BA88A42849}" type="presOf" srcId="{FA9C86B0-4B1E-5C40-9A21-D9F34CF25445}" destId="{A4958AD3-DE19-3642-8C4E-74954B8D708A}" srcOrd="1" destOrd="0" presId="urn:microsoft.com/office/officeart/2005/8/layout/vProcess5"/>
    <dgm:cxn modelId="{898DE24D-F107-EE42-93DA-ADAD56012AC8}" type="presOf" srcId="{FA9C86B0-4B1E-5C40-9A21-D9F34CF25445}" destId="{25631232-D34D-7C4C-AFEC-818892856F5E}" srcOrd="0" destOrd="0" presId="urn:microsoft.com/office/officeart/2005/8/layout/vProcess5"/>
    <dgm:cxn modelId="{F89E3667-171D-B547-85E0-7BF5F383B97A}" type="presOf" srcId="{3A670ED9-9300-1546-B590-51741D7B67BB}" destId="{721CE422-EBFD-594B-A96E-F91881CE59F6}" srcOrd="1" destOrd="0" presId="urn:microsoft.com/office/officeart/2005/8/layout/vProcess5"/>
    <dgm:cxn modelId="{9D06C06E-6171-8142-A085-15F807EA504D}" srcId="{EE46C8B3-603D-D345-8637-02A57117AFCF}" destId="{9D81082A-B7BD-7744-988F-1D6BD4133C62}" srcOrd="3" destOrd="0" parTransId="{8E4D1C6B-A4DD-424E-BC1F-54753C6B4186}" sibTransId="{0186C30C-28A2-0147-B7EC-C5EA1814F705}"/>
    <dgm:cxn modelId="{F848A372-C0C1-8740-AF1B-4022E61585A7}" type="presOf" srcId="{9D81082A-B7BD-7744-988F-1D6BD4133C62}" destId="{95012055-FFB5-C446-8A76-448B3A4AE96A}" srcOrd="0" destOrd="0" presId="urn:microsoft.com/office/officeart/2005/8/layout/vProcess5"/>
    <dgm:cxn modelId="{67D19E8B-540B-4F46-BF86-CC9020981122}" type="presOf" srcId="{EA9F2418-7144-E243-B188-FEEA910B7DE9}" destId="{75D00F1F-E07A-754D-9E2A-83225B05F697}" srcOrd="0" destOrd="0" presId="urn:microsoft.com/office/officeart/2005/8/layout/vProcess5"/>
    <dgm:cxn modelId="{5C6F1291-C181-CA40-AC77-60FCF4D83C25}" srcId="{EE46C8B3-603D-D345-8637-02A57117AFCF}" destId="{FA9C86B0-4B1E-5C40-9A21-D9F34CF25445}" srcOrd="0" destOrd="0" parTransId="{027B420F-F727-4C4E-926A-488CE3F829BD}" sibTransId="{EA9F2418-7144-E243-B188-FEEA910B7DE9}"/>
    <dgm:cxn modelId="{D3323F92-1FFD-EF4C-BD63-4B37999ECAE9}" type="presOf" srcId="{9D81082A-B7BD-7744-988F-1D6BD4133C62}" destId="{EC7D93AC-27FA-754F-8F44-C4E1041E22DA}" srcOrd="1" destOrd="0" presId="urn:microsoft.com/office/officeart/2005/8/layout/vProcess5"/>
    <dgm:cxn modelId="{9A33CFA2-44FC-0942-80F6-91C2793AE5DB}" type="presOf" srcId="{C4656252-B5DB-4742-A210-D2DB053E87CE}" destId="{BAE41E99-1265-D444-96C4-B463703A0997}" srcOrd="0" destOrd="0" presId="urn:microsoft.com/office/officeart/2005/8/layout/vProcess5"/>
    <dgm:cxn modelId="{D00B87B2-A2F1-CB4D-B583-46E7DB1E3236}" srcId="{EE46C8B3-603D-D345-8637-02A57117AFCF}" destId="{3A670ED9-9300-1546-B590-51741D7B67BB}" srcOrd="2" destOrd="0" parTransId="{8DCAFC99-39A4-8848-9CFF-6546CEE763D8}" sibTransId="{2C3AFF6E-39AC-9349-BD1D-B201F2435400}"/>
    <dgm:cxn modelId="{7F6D37C3-CEDD-5C4F-930F-22693B3AD483}" type="presOf" srcId="{3D45854B-E66A-074F-9586-7275D626A63F}" destId="{D0C6205F-1104-144F-A49E-0F8F0D511A97}" srcOrd="0" destOrd="0" presId="urn:microsoft.com/office/officeart/2005/8/layout/vProcess5"/>
    <dgm:cxn modelId="{F3768EC4-6B88-7542-830E-130532C83899}" srcId="{EE46C8B3-603D-D345-8637-02A57117AFCF}" destId="{3D45854B-E66A-074F-9586-7275D626A63F}" srcOrd="1" destOrd="0" parTransId="{B24FE67A-4722-3947-BE31-9812D692A297}" sibTransId="{C4656252-B5DB-4742-A210-D2DB053E87CE}"/>
    <dgm:cxn modelId="{07EE4BF6-A5B9-5448-B210-B17DC24C7478}" type="presOf" srcId="{3A670ED9-9300-1546-B590-51741D7B67BB}" destId="{F402C21C-7B8B-A74F-ABD6-0192F823DD4C}" srcOrd="0" destOrd="0" presId="urn:microsoft.com/office/officeart/2005/8/layout/vProcess5"/>
    <dgm:cxn modelId="{963AA0E7-9157-0944-98CF-7562ECCFC1CF}" type="presParOf" srcId="{9C0E5BF2-0203-6E46-8B08-513010E090A1}" destId="{52DC7953-0FB6-364A-8EE3-C34EC534B172}" srcOrd="0" destOrd="0" presId="urn:microsoft.com/office/officeart/2005/8/layout/vProcess5"/>
    <dgm:cxn modelId="{72DEDB41-330F-7B49-939A-486AF4D0572C}" type="presParOf" srcId="{9C0E5BF2-0203-6E46-8B08-513010E090A1}" destId="{25631232-D34D-7C4C-AFEC-818892856F5E}" srcOrd="1" destOrd="0" presId="urn:microsoft.com/office/officeart/2005/8/layout/vProcess5"/>
    <dgm:cxn modelId="{FF5630BC-4855-704C-954E-181AF6EBF4CF}" type="presParOf" srcId="{9C0E5BF2-0203-6E46-8B08-513010E090A1}" destId="{D0C6205F-1104-144F-A49E-0F8F0D511A97}" srcOrd="2" destOrd="0" presId="urn:microsoft.com/office/officeart/2005/8/layout/vProcess5"/>
    <dgm:cxn modelId="{E6844AC9-25C7-214D-B816-D450B74D460F}" type="presParOf" srcId="{9C0E5BF2-0203-6E46-8B08-513010E090A1}" destId="{F402C21C-7B8B-A74F-ABD6-0192F823DD4C}" srcOrd="3" destOrd="0" presId="urn:microsoft.com/office/officeart/2005/8/layout/vProcess5"/>
    <dgm:cxn modelId="{27241DE8-15CA-D94E-BD2F-6534DE3FD34B}" type="presParOf" srcId="{9C0E5BF2-0203-6E46-8B08-513010E090A1}" destId="{95012055-FFB5-C446-8A76-448B3A4AE96A}" srcOrd="4" destOrd="0" presId="urn:microsoft.com/office/officeart/2005/8/layout/vProcess5"/>
    <dgm:cxn modelId="{33A6D8B8-68B2-2149-8C1F-F7B94F6D972E}" type="presParOf" srcId="{9C0E5BF2-0203-6E46-8B08-513010E090A1}" destId="{75D00F1F-E07A-754D-9E2A-83225B05F697}" srcOrd="5" destOrd="0" presId="urn:microsoft.com/office/officeart/2005/8/layout/vProcess5"/>
    <dgm:cxn modelId="{E23C1ACB-5013-4540-A318-9CBEB80D8582}" type="presParOf" srcId="{9C0E5BF2-0203-6E46-8B08-513010E090A1}" destId="{BAE41E99-1265-D444-96C4-B463703A0997}" srcOrd="6" destOrd="0" presId="urn:microsoft.com/office/officeart/2005/8/layout/vProcess5"/>
    <dgm:cxn modelId="{AC256CB0-0F5D-3049-A23A-A50BF4040415}" type="presParOf" srcId="{9C0E5BF2-0203-6E46-8B08-513010E090A1}" destId="{F34442C9-D532-A64A-A76E-1D9535D0131C}" srcOrd="7" destOrd="0" presId="urn:microsoft.com/office/officeart/2005/8/layout/vProcess5"/>
    <dgm:cxn modelId="{06672A76-7544-FE41-B3C6-29CD84754834}" type="presParOf" srcId="{9C0E5BF2-0203-6E46-8B08-513010E090A1}" destId="{A4958AD3-DE19-3642-8C4E-74954B8D708A}" srcOrd="8" destOrd="0" presId="urn:microsoft.com/office/officeart/2005/8/layout/vProcess5"/>
    <dgm:cxn modelId="{205A1863-AABD-3341-AB4A-FF907C06460E}" type="presParOf" srcId="{9C0E5BF2-0203-6E46-8B08-513010E090A1}" destId="{665816CE-0E81-C542-B5BD-44A0B28E8CA3}" srcOrd="9" destOrd="0" presId="urn:microsoft.com/office/officeart/2005/8/layout/vProcess5"/>
    <dgm:cxn modelId="{FF1BC423-43E2-0840-8EBF-BA0477F463CF}" type="presParOf" srcId="{9C0E5BF2-0203-6E46-8B08-513010E090A1}" destId="{721CE422-EBFD-594B-A96E-F91881CE59F6}" srcOrd="10" destOrd="0" presId="urn:microsoft.com/office/officeart/2005/8/layout/vProcess5"/>
    <dgm:cxn modelId="{33DBCA5A-8968-4A48-9194-13B74CB0147C}" type="presParOf" srcId="{9C0E5BF2-0203-6E46-8B08-513010E090A1}" destId="{EC7D93AC-27FA-754F-8F44-C4E1041E22D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8B7443-86BE-4570-9D0A-3E2BD9A1E8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AD5D9F4-2FFF-44EE-8E94-8E00E1DC0AD7}">
      <dgm:prSet/>
      <dgm:spPr/>
      <dgm:t>
        <a:bodyPr/>
        <a:lstStyle/>
        <a:p>
          <a:r>
            <a:rPr lang="fr-FR" baseline="0" dirty="0"/>
            <a:t>Une forme scolaire particulièrement rigide et source de souffrances, exemple:</a:t>
          </a:r>
          <a:endParaRPr lang="en-US" dirty="0"/>
        </a:p>
      </dgm:t>
    </dgm:pt>
    <dgm:pt modelId="{01D6C84C-28B2-4696-9A0B-0918FD87D732}" type="parTrans" cxnId="{4973682A-5B2A-4BD3-9B68-ADD82655BE92}">
      <dgm:prSet/>
      <dgm:spPr/>
      <dgm:t>
        <a:bodyPr/>
        <a:lstStyle/>
        <a:p>
          <a:endParaRPr lang="en-US"/>
        </a:p>
      </dgm:t>
    </dgm:pt>
    <dgm:pt modelId="{F8D44EC5-EBAE-4B70-810C-F4AC70AE07D4}" type="sibTrans" cxnId="{4973682A-5B2A-4BD3-9B68-ADD82655BE92}">
      <dgm:prSet/>
      <dgm:spPr/>
      <dgm:t>
        <a:bodyPr/>
        <a:lstStyle/>
        <a:p>
          <a:endParaRPr lang="en-US"/>
        </a:p>
      </dgm:t>
    </dgm:pt>
    <dgm:pt modelId="{87FA814F-7884-4C18-BBAC-7E7079DDBCB4}">
      <dgm:prSet/>
      <dgm:spPr/>
      <dgm:t>
        <a:bodyPr/>
        <a:lstStyle/>
        <a:p>
          <a:r>
            <a:rPr lang="fr-FR" baseline="0"/>
            <a:t>Une pratique hiérarchisante de l’évaluation</a:t>
          </a:r>
          <a:endParaRPr lang="en-US"/>
        </a:p>
      </dgm:t>
    </dgm:pt>
    <dgm:pt modelId="{13DBA27D-8209-444B-A2DD-5DC41441DFC8}" type="parTrans" cxnId="{805CFADB-5239-4334-A967-1431B8902CDB}">
      <dgm:prSet/>
      <dgm:spPr/>
      <dgm:t>
        <a:bodyPr/>
        <a:lstStyle/>
        <a:p>
          <a:endParaRPr lang="en-US"/>
        </a:p>
      </dgm:t>
    </dgm:pt>
    <dgm:pt modelId="{820CD0DD-BD34-494F-B801-DB120B3225C5}" type="sibTrans" cxnId="{805CFADB-5239-4334-A967-1431B8902CDB}">
      <dgm:prSet/>
      <dgm:spPr/>
      <dgm:t>
        <a:bodyPr/>
        <a:lstStyle/>
        <a:p>
          <a:endParaRPr lang="en-US"/>
        </a:p>
      </dgm:t>
    </dgm:pt>
    <dgm:pt modelId="{CC6D384F-5076-486A-A12E-9F2560DD424C}">
      <dgm:prSet/>
      <dgm:spPr/>
      <dgm:t>
        <a:bodyPr/>
        <a:lstStyle/>
        <a:p>
          <a:r>
            <a:rPr lang="fr-FR" baseline="0"/>
            <a:t>Des orientations précoces</a:t>
          </a:r>
          <a:endParaRPr lang="en-US"/>
        </a:p>
      </dgm:t>
    </dgm:pt>
    <dgm:pt modelId="{BA26D8CD-A34C-4F1E-BA33-4E4525BAF248}" type="parTrans" cxnId="{2BC9F2EB-9DF9-400E-861B-98A015AA8AB6}">
      <dgm:prSet/>
      <dgm:spPr/>
      <dgm:t>
        <a:bodyPr/>
        <a:lstStyle/>
        <a:p>
          <a:endParaRPr lang="en-US"/>
        </a:p>
      </dgm:t>
    </dgm:pt>
    <dgm:pt modelId="{900FFA66-B377-4F8F-ACA3-B26D5CDA60C2}" type="sibTrans" cxnId="{2BC9F2EB-9DF9-400E-861B-98A015AA8AB6}">
      <dgm:prSet/>
      <dgm:spPr/>
      <dgm:t>
        <a:bodyPr/>
        <a:lstStyle/>
        <a:p>
          <a:endParaRPr lang="en-US"/>
        </a:p>
      </dgm:t>
    </dgm:pt>
    <dgm:pt modelId="{533DE0BB-2249-4DC8-84B9-A172D061B90F}">
      <dgm:prSet/>
      <dgm:spPr/>
      <dgm:t>
        <a:bodyPr/>
        <a:lstStyle/>
        <a:p>
          <a:r>
            <a:rPr lang="fr-FR" baseline="0"/>
            <a:t>Un imaginaire de l’élève sujet épistémique qui rend difficile de penser la diversité des élèves</a:t>
          </a:r>
          <a:endParaRPr lang="en-US"/>
        </a:p>
      </dgm:t>
    </dgm:pt>
    <dgm:pt modelId="{F219FDFC-488F-4AB7-BA22-8942FF8CD423}" type="parTrans" cxnId="{CDA6B110-231B-4479-80C5-A55087746BD2}">
      <dgm:prSet/>
      <dgm:spPr/>
      <dgm:t>
        <a:bodyPr/>
        <a:lstStyle/>
        <a:p>
          <a:endParaRPr lang="en-US"/>
        </a:p>
      </dgm:t>
    </dgm:pt>
    <dgm:pt modelId="{C3991DC4-A2C3-4C28-9A7D-F08109C0183F}" type="sibTrans" cxnId="{CDA6B110-231B-4479-80C5-A55087746BD2}">
      <dgm:prSet/>
      <dgm:spPr/>
      <dgm:t>
        <a:bodyPr/>
        <a:lstStyle/>
        <a:p>
          <a:endParaRPr lang="en-US"/>
        </a:p>
      </dgm:t>
    </dgm:pt>
    <dgm:pt modelId="{5E76A4EA-C357-4CB7-AAB6-15674269FFEA}">
      <dgm:prSet/>
      <dgm:spPr/>
      <dgm:t>
        <a:bodyPr/>
        <a:lstStyle/>
        <a:p>
          <a:r>
            <a:rPr lang="fr-FR" baseline="0"/>
            <a:t>Des formes maintenues de disciplinarisation des corps des esprits</a:t>
          </a:r>
          <a:endParaRPr lang="en-US"/>
        </a:p>
      </dgm:t>
    </dgm:pt>
    <dgm:pt modelId="{140113E8-F0B4-405A-8357-62FE11EB3279}" type="parTrans" cxnId="{5CC2A92B-7470-4F23-BD5C-64D940D59F68}">
      <dgm:prSet/>
      <dgm:spPr/>
      <dgm:t>
        <a:bodyPr/>
        <a:lstStyle/>
        <a:p>
          <a:endParaRPr lang="en-US"/>
        </a:p>
      </dgm:t>
    </dgm:pt>
    <dgm:pt modelId="{9592833C-C323-4DBE-92C1-984EDD399A40}" type="sibTrans" cxnId="{5CC2A92B-7470-4F23-BD5C-64D940D59F68}">
      <dgm:prSet/>
      <dgm:spPr/>
      <dgm:t>
        <a:bodyPr/>
        <a:lstStyle/>
        <a:p>
          <a:endParaRPr lang="en-US"/>
        </a:p>
      </dgm:t>
    </dgm:pt>
    <dgm:pt modelId="{8FF36205-BA08-41D7-B394-4E0D76C02B96}">
      <dgm:prSet/>
      <dgm:spPr/>
      <dgm:t>
        <a:bodyPr/>
        <a:lstStyle/>
        <a:p>
          <a:r>
            <a:rPr lang="fr-FR" baseline="0"/>
            <a:t>Des exclusions de cours encore monnaie courante</a:t>
          </a:r>
          <a:endParaRPr lang="en-US"/>
        </a:p>
      </dgm:t>
    </dgm:pt>
    <dgm:pt modelId="{079E0727-652B-4633-990E-D8B1A6D748D1}" type="parTrans" cxnId="{2A23B9BF-A795-4CB7-A407-B6DC726E52FF}">
      <dgm:prSet/>
      <dgm:spPr/>
      <dgm:t>
        <a:bodyPr/>
        <a:lstStyle/>
        <a:p>
          <a:endParaRPr lang="en-US"/>
        </a:p>
      </dgm:t>
    </dgm:pt>
    <dgm:pt modelId="{84584507-35B9-4DB5-AC49-F24D1FA4B265}" type="sibTrans" cxnId="{2A23B9BF-A795-4CB7-A407-B6DC726E52FF}">
      <dgm:prSet/>
      <dgm:spPr/>
      <dgm:t>
        <a:bodyPr/>
        <a:lstStyle/>
        <a:p>
          <a:endParaRPr lang="en-US"/>
        </a:p>
      </dgm:t>
    </dgm:pt>
    <dgm:pt modelId="{DDF692EC-EF3D-4373-99A7-C52DDCE6D06A}">
      <dgm:prSet/>
      <dgm:spPr/>
      <dgm:t>
        <a:bodyPr/>
        <a:lstStyle/>
        <a:p>
          <a:r>
            <a:rPr lang="fr-FR" baseline="0"/>
            <a:t>Une médicalisation de l’échec scolaire</a:t>
          </a:r>
          <a:endParaRPr lang="en-US"/>
        </a:p>
      </dgm:t>
    </dgm:pt>
    <dgm:pt modelId="{775F7C43-80D5-48F2-AC55-08AA49124CD6}" type="parTrans" cxnId="{292754B8-CB7B-4093-93A6-E4BCF13A7AB2}">
      <dgm:prSet/>
      <dgm:spPr/>
      <dgm:t>
        <a:bodyPr/>
        <a:lstStyle/>
        <a:p>
          <a:endParaRPr lang="en-US"/>
        </a:p>
      </dgm:t>
    </dgm:pt>
    <dgm:pt modelId="{8A8CAD6D-FD9C-4AEA-A43F-11E16044D789}" type="sibTrans" cxnId="{292754B8-CB7B-4093-93A6-E4BCF13A7AB2}">
      <dgm:prSet/>
      <dgm:spPr/>
      <dgm:t>
        <a:bodyPr/>
        <a:lstStyle/>
        <a:p>
          <a:endParaRPr lang="en-US"/>
        </a:p>
      </dgm:t>
    </dgm:pt>
    <dgm:pt modelId="{B541B36A-2661-4E43-8555-9153ACFF1E84}">
      <dgm:prSet/>
      <dgm:spPr/>
      <dgm:t>
        <a:bodyPr/>
        <a:lstStyle/>
        <a:p>
          <a:r>
            <a:rPr lang="fr-FR" baseline="0"/>
            <a:t>Une coupure encore radicale entre école et parent malgré les appels à la « co-éducation »</a:t>
          </a:r>
          <a:endParaRPr lang="en-US"/>
        </a:p>
      </dgm:t>
    </dgm:pt>
    <dgm:pt modelId="{669AB80F-5895-4D51-820F-9BA1CE3D0B97}" type="parTrans" cxnId="{A9E66F07-DB77-470A-8B1F-AF2FC9E24400}">
      <dgm:prSet/>
      <dgm:spPr/>
      <dgm:t>
        <a:bodyPr/>
        <a:lstStyle/>
        <a:p>
          <a:endParaRPr lang="en-US"/>
        </a:p>
      </dgm:t>
    </dgm:pt>
    <dgm:pt modelId="{8D3ADEAB-FD62-46F8-A983-5CD066BE3C71}" type="sibTrans" cxnId="{A9E66F07-DB77-470A-8B1F-AF2FC9E24400}">
      <dgm:prSet/>
      <dgm:spPr/>
      <dgm:t>
        <a:bodyPr/>
        <a:lstStyle/>
        <a:p>
          <a:endParaRPr lang="en-US"/>
        </a:p>
      </dgm:t>
    </dgm:pt>
    <dgm:pt modelId="{A4200448-D428-DF44-AE30-003DF87922B8}" type="pres">
      <dgm:prSet presAssocID="{188B7443-86BE-4570-9D0A-3E2BD9A1E822}" presName="linear" presStyleCnt="0">
        <dgm:presLayoutVars>
          <dgm:animLvl val="lvl"/>
          <dgm:resizeHandles val="exact"/>
        </dgm:presLayoutVars>
      </dgm:prSet>
      <dgm:spPr/>
    </dgm:pt>
    <dgm:pt modelId="{116A4271-3B5A-B443-B8D3-182C5DED4B06}" type="pres">
      <dgm:prSet presAssocID="{EAD5D9F4-2FFF-44EE-8E94-8E00E1DC0AD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995C317-D9F6-8444-ACDB-378BA1C4D4F4}" type="pres">
      <dgm:prSet presAssocID="{EAD5D9F4-2FFF-44EE-8E94-8E00E1DC0AD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9E66F07-DB77-470A-8B1F-AF2FC9E24400}" srcId="{EAD5D9F4-2FFF-44EE-8E94-8E00E1DC0AD7}" destId="{B541B36A-2661-4E43-8555-9153ACFF1E84}" srcOrd="6" destOrd="0" parTransId="{669AB80F-5895-4D51-820F-9BA1CE3D0B97}" sibTransId="{8D3ADEAB-FD62-46F8-A983-5CD066BE3C71}"/>
    <dgm:cxn modelId="{B61DFA0A-A6C6-4A42-80AE-BB39C4A99B41}" type="presOf" srcId="{5E76A4EA-C357-4CB7-AAB6-15674269FFEA}" destId="{A995C317-D9F6-8444-ACDB-378BA1C4D4F4}" srcOrd="0" destOrd="3" presId="urn:microsoft.com/office/officeart/2005/8/layout/vList2"/>
    <dgm:cxn modelId="{CDA6B110-231B-4479-80C5-A55087746BD2}" srcId="{EAD5D9F4-2FFF-44EE-8E94-8E00E1DC0AD7}" destId="{533DE0BB-2249-4DC8-84B9-A172D061B90F}" srcOrd="2" destOrd="0" parTransId="{F219FDFC-488F-4AB7-BA22-8942FF8CD423}" sibTransId="{C3991DC4-A2C3-4C28-9A7D-F08109C0183F}"/>
    <dgm:cxn modelId="{3DADB011-BE5D-CB48-84A3-9B9741971193}" type="presOf" srcId="{B541B36A-2661-4E43-8555-9153ACFF1E84}" destId="{A995C317-D9F6-8444-ACDB-378BA1C4D4F4}" srcOrd="0" destOrd="6" presId="urn:microsoft.com/office/officeart/2005/8/layout/vList2"/>
    <dgm:cxn modelId="{4973682A-5B2A-4BD3-9B68-ADD82655BE92}" srcId="{188B7443-86BE-4570-9D0A-3E2BD9A1E822}" destId="{EAD5D9F4-2FFF-44EE-8E94-8E00E1DC0AD7}" srcOrd="0" destOrd="0" parTransId="{01D6C84C-28B2-4696-9A0B-0918FD87D732}" sibTransId="{F8D44EC5-EBAE-4B70-810C-F4AC70AE07D4}"/>
    <dgm:cxn modelId="{5CC2A92B-7470-4F23-BD5C-64D940D59F68}" srcId="{EAD5D9F4-2FFF-44EE-8E94-8E00E1DC0AD7}" destId="{5E76A4EA-C357-4CB7-AAB6-15674269FFEA}" srcOrd="3" destOrd="0" parTransId="{140113E8-F0B4-405A-8357-62FE11EB3279}" sibTransId="{9592833C-C323-4DBE-92C1-984EDD399A40}"/>
    <dgm:cxn modelId="{01339944-8833-FB46-B712-8E739502AD73}" type="presOf" srcId="{CC6D384F-5076-486A-A12E-9F2560DD424C}" destId="{A995C317-D9F6-8444-ACDB-378BA1C4D4F4}" srcOrd="0" destOrd="1" presId="urn:microsoft.com/office/officeart/2005/8/layout/vList2"/>
    <dgm:cxn modelId="{2080A250-C5E3-FE42-A3C1-900B23B10BC1}" type="presOf" srcId="{533DE0BB-2249-4DC8-84B9-A172D061B90F}" destId="{A995C317-D9F6-8444-ACDB-378BA1C4D4F4}" srcOrd="0" destOrd="2" presId="urn:microsoft.com/office/officeart/2005/8/layout/vList2"/>
    <dgm:cxn modelId="{1E5F5155-6D2F-0140-A8B9-A46FFA2C6DA8}" type="presOf" srcId="{EAD5D9F4-2FFF-44EE-8E94-8E00E1DC0AD7}" destId="{116A4271-3B5A-B443-B8D3-182C5DED4B06}" srcOrd="0" destOrd="0" presId="urn:microsoft.com/office/officeart/2005/8/layout/vList2"/>
    <dgm:cxn modelId="{E1AF567F-BEC1-7845-AD1A-97305EB20E10}" type="presOf" srcId="{87FA814F-7884-4C18-BBAC-7E7079DDBCB4}" destId="{A995C317-D9F6-8444-ACDB-378BA1C4D4F4}" srcOrd="0" destOrd="0" presId="urn:microsoft.com/office/officeart/2005/8/layout/vList2"/>
    <dgm:cxn modelId="{B03E6F82-A706-3643-8206-EAA39EA66DBC}" type="presOf" srcId="{188B7443-86BE-4570-9D0A-3E2BD9A1E822}" destId="{A4200448-D428-DF44-AE30-003DF87922B8}" srcOrd="0" destOrd="0" presId="urn:microsoft.com/office/officeart/2005/8/layout/vList2"/>
    <dgm:cxn modelId="{292754B8-CB7B-4093-93A6-E4BCF13A7AB2}" srcId="{EAD5D9F4-2FFF-44EE-8E94-8E00E1DC0AD7}" destId="{DDF692EC-EF3D-4373-99A7-C52DDCE6D06A}" srcOrd="5" destOrd="0" parTransId="{775F7C43-80D5-48F2-AC55-08AA49124CD6}" sibTransId="{8A8CAD6D-FD9C-4AEA-A43F-11E16044D789}"/>
    <dgm:cxn modelId="{2A23B9BF-A795-4CB7-A407-B6DC726E52FF}" srcId="{EAD5D9F4-2FFF-44EE-8E94-8E00E1DC0AD7}" destId="{8FF36205-BA08-41D7-B394-4E0D76C02B96}" srcOrd="4" destOrd="0" parTransId="{079E0727-652B-4633-990E-D8B1A6D748D1}" sibTransId="{84584507-35B9-4DB5-AC49-F24D1FA4B265}"/>
    <dgm:cxn modelId="{4F1814C7-D193-904E-9C6B-6587AC3F4765}" type="presOf" srcId="{DDF692EC-EF3D-4373-99A7-C52DDCE6D06A}" destId="{A995C317-D9F6-8444-ACDB-378BA1C4D4F4}" srcOrd="0" destOrd="5" presId="urn:microsoft.com/office/officeart/2005/8/layout/vList2"/>
    <dgm:cxn modelId="{8D0306C9-25E0-654E-96A9-AF3A8D7F8BEB}" type="presOf" srcId="{8FF36205-BA08-41D7-B394-4E0D76C02B96}" destId="{A995C317-D9F6-8444-ACDB-378BA1C4D4F4}" srcOrd="0" destOrd="4" presId="urn:microsoft.com/office/officeart/2005/8/layout/vList2"/>
    <dgm:cxn modelId="{805CFADB-5239-4334-A967-1431B8902CDB}" srcId="{EAD5D9F4-2FFF-44EE-8E94-8E00E1DC0AD7}" destId="{87FA814F-7884-4C18-BBAC-7E7079DDBCB4}" srcOrd="0" destOrd="0" parTransId="{13DBA27D-8209-444B-A2DD-5DC41441DFC8}" sibTransId="{820CD0DD-BD34-494F-B801-DB120B3225C5}"/>
    <dgm:cxn modelId="{2BC9F2EB-9DF9-400E-861B-98A015AA8AB6}" srcId="{EAD5D9F4-2FFF-44EE-8E94-8E00E1DC0AD7}" destId="{CC6D384F-5076-486A-A12E-9F2560DD424C}" srcOrd="1" destOrd="0" parTransId="{BA26D8CD-A34C-4F1E-BA33-4E4525BAF248}" sibTransId="{900FFA66-B377-4F8F-ACA3-B26D5CDA60C2}"/>
    <dgm:cxn modelId="{BB14F84C-FA4D-4F47-B05B-512CE3FA8CC8}" type="presParOf" srcId="{A4200448-D428-DF44-AE30-003DF87922B8}" destId="{116A4271-3B5A-B443-B8D3-182C5DED4B06}" srcOrd="0" destOrd="0" presId="urn:microsoft.com/office/officeart/2005/8/layout/vList2"/>
    <dgm:cxn modelId="{9EED3216-C204-E24A-A2F5-855B15A3DC30}" type="presParOf" srcId="{A4200448-D428-DF44-AE30-003DF87922B8}" destId="{A995C317-D9F6-8444-ACDB-378BA1C4D4F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584645-D76C-459E-996F-5C48C6B7AEA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5CD3CC6-0ABB-4327-B003-5B51C3AC9DC9}">
      <dgm:prSet/>
      <dgm:spPr/>
      <dgm:t>
        <a:bodyPr/>
        <a:lstStyle/>
        <a:p>
          <a:r>
            <a:rPr lang="fr-FR" baseline="0"/>
            <a:t>S’inspirer de l’éducation inclusive (ailleurs) pour penser l’école de manière environnementale et articulée à la question des besoins des élèves</a:t>
          </a:r>
          <a:endParaRPr lang="en-US"/>
        </a:p>
      </dgm:t>
    </dgm:pt>
    <dgm:pt modelId="{E18BD0E8-DE5E-4C60-AE3D-BDD43D7218F9}" type="parTrans" cxnId="{1EE763D9-157B-4836-BD5B-09B3DD188C72}">
      <dgm:prSet/>
      <dgm:spPr/>
      <dgm:t>
        <a:bodyPr/>
        <a:lstStyle/>
        <a:p>
          <a:endParaRPr lang="en-US"/>
        </a:p>
      </dgm:t>
    </dgm:pt>
    <dgm:pt modelId="{B5008508-0D47-4DAD-843B-BE6D8CFA870D}" type="sibTrans" cxnId="{1EE763D9-157B-4836-BD5B-09B3DD188C72}">
      <dgm:prSet/>
      <dgm:spPr/>
      <dgm:t>
        <a:bodyPr/>
        <a:lstStyle/>
        <a:p>
          <a:endParaRPr lang="en-US"/>
        </a:p>
      </dgm:t>
    </dgm:pt>
    <dgm:pt modelId="{2CA1869C-AF2F-4C8E-9F0B-E0E5ACC1403B}">
      <dgm:prSet/>
      <dgm:spPr/>
      <dgm:t>
        <a:bodyPr/>
        <a:lstStyle/>
        <a:p>
          <a:r>
            <a:rPr lang="fr-FR" baseline="0"/>
            <a:t>L’exemple de la Conception universelle de l’apprentissage pour sortir des logiques de stigmatisation, médicalisation des élèves en difficulté</a:t>
          </a:r>
          <a:endParaRPr lang="en-US"/>
        </a:p>
      </dgm:t>
    </dgm:pt>
    <dgm:pt modelId="{51D14B6E-EDBB-466D-96CD-54C32437B6C4}" type="parTrans" cxnId="{EF0C5FEA-48F3-473F-A82A-4663A9BE4DFF}">
      <dgm:prSet/>
      <dgm:spPr/>
      <dgm:t>
        <a:bodyPr/>
        <a:lstStyle/>
        <a:p>
          <a:endParaRPr lang="en-US"/>
        </a:p>
      </dgm:t>
    </dgm:pt>
    <dgm:pt modelId="{082BE760-0CA4-4CD5-92F3-662464CDE7F1}" type="sibTrans" cxnId="{EF0C5FEA-48F3-473F-A82A-4663A9BE4DFF}">
      <dgm:prSet/>
      <dgm:spPr/>
      <dgm:t>
        <a:bodyPr/>
        <a:lstStyle/>
        <a:p>
          <a:endParaRPr lang="en-US"/>
        </a:p>
      </dgm:t>
    </dgm:pt>
    <dgm:pt modelId="{DEFE164C-BF28-4983-AB11-6FA67EA636E3}" type="pres">
      <dgm:prSet presAssocID="{BC584645-D76C-459E-996F-5C48C6B7AEAC}" presName="root" presStyleCnt="0">
        <dgm:presLayoutVars>
          <dgm:dir/>
          <dgm:resizeHandles val="exact"/>
        </dgm:presLayoutVars>
      </dgm:prSet>
      <dgm:spPr/>
    </dgm:pt>
    <dgm:pt modelId="{E409EECE-C8A1-4372-9A3B-9F1CE3A4EBD1}" type="pres">
      <dgm:prSet presAssocID="{05CD3CC6-0ABB-4327-B003-5B51C3AC9DC9}" presName="compNode" presStyleCnt="0"/>
      <dgm:spPr/>
    </dgm:pt>
    <dgm:pt modelId="{5B3131A4-2638-4839-B675-A8E889683931}" type="pres">
      <dgm:prSet presAssocID="{05CD3CC6-0ABB-4327-B003-5B51C3AC9DC9}" presName="bgRect" presStyleLbl="bgShp" presStyleIdx="0" presStyleCnt="2"/>
      <dgm:spPr/>
    </dgm:pt>
    <dgm:pt modelId="{D4D874AD-4D0A-46EA-A111-51A5648B2DC5}" type="pres">
      <dgm:prSet presAssocID="{05CD3CC6-0ABB-4327-B003-5B51C3AC9DC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92A354E8-BD1A-4DDC-A46D-30B9EE5163E5}" type="pres">
      <dgm:prSet presAssocID="{05CD3CC6-0ABB-4327-B003-5B51C3AC9DC9}" presName="spaceRect" presStyleCnt="0"/>
      <dgm:spPr/>
    </dgm:pt>
    <dgm:pt modelId="{6B5B0761-C383-4EE8-AE7A-C7AC8D8A4A95}" type="pres">
      <dgm:prSet presAssocID="{05CD3CC6-0ABB-4327-B003-5B51C3AC9DC9}" presName="parTx" presStyleLbl="revTx" presStyleIdx="0" presStyleCnt="2">
        <dgm:presLayoutVars>
          <dgm:chMax val="0"/>
          <dgm:chPref val="0"/>
        </dgm:presLayoutVars>
      </dgm:prSet>
      <dgm:spPr/>
    </dgm:pt>
    <dgm:pt modelId="{FC408832-B815-4125-A6D8-F8FE375012A8}" type="pres">
      <dgm:prSet presAssocID="{B5008508-0D47-4DAD-843B-BE6D8CFA870D}" presName="sibTrans" presStyleCnt="0"/>
      <dgm:spPr/>
    </dgm:pt>
    <dgm:pt modelId="{6F968BB8-9535-407E-87B9-5A0B61520501}" type="pres">
      <dgm:prSet presAssocID="{2CA1869C-AF2F-4C8E-9F0B-E0E5ACC1403B}" presName="compNode" presStyleCnt="0"/>
      <dgm:spPr/>
    </dgm:pt>
    <dgm:pt modelId="{DD33571B-15D0-473A-AFDD-CF38EF58426B}" type="pres">
      <dgm:prSet presAssocID="{2CA1869C-AF2F-4C8E-9F0B-E0E5ACC1403B}" presName="bgRect" presStyleLbl="bgShp" presStyleIdx="1" presStyleCnt="2"/>
      <dgm:spPr/>
    </dgm:pt>
    <dgm:pt modelId="{66C0FF8C-6191-4E41-9E71-21E5DE80C5B3}" type="pres">
      <dgm:prSet presAssocID="{2CA1869C-AF2F-4C8E-9F0B-E0E5ACC1403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e"/>
        </a:ext>
      </dgm:extLst>
    </dgm:pt>
    <dgm:pt modelId="{3132A54F-12DE-4103-91A2-4AAB4B1046AF}" type="pres">
      <dgm:prSet presAssocID="{2CA1869C-AF2F-4C8E-9F0B-E0E5ACC1403B}" presName="spaceRect" presStyleCnt="0"/>
      <dgm:spPr/>
    </dgm:pt>
    <dgm:pt modelId="{5F277239-F844-48C8-A492-6F6EC37D13A4}" type="pres">
      <dgm:prSet presAssocID="{2CA1869C-AF2F-4C8E-9F0B-E0E5ACC1403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F6E1123-7DD1-48F3-901C-FF92CDC3D538}" type="presOf" srcId="{BC584645-D76C-459E-996F-5C48C6B7AEAC}" destId="{DEFE164C-BF28-4983-AB11-6FA67EA636E3}" srcOrd="0" destOrd="0" presId="urn:microsoft.com/office/officeart/2018/2/layout/IconVerticalSolidList"/>
    <dgm:cxn modelId="{B7CFE265-FABF-4F3E-B92E-3868B7FC60E0}" type="presOf" srcId="{05CD3CC6-0ABB-4327-B003-5B51C3AC9DC9}" destId="{6B5B0761-C383-4EE8-AE7A-C7AC8D8A4A95}" srcOrd="0" destOrd="0" presId="urn:microsoft.com/office/officeart/2018/2/layout/IconVerticalSolidList"/>
    <dgm:cxn modelId="{53940DD7-B599-4561-AA1A-2247E5B085F6}" type="presOf" srcId="{2CA1869C-AF2F-4C8E-9F0B-E0E5ACC1403B}" destId="{5F277239-F844-48C8-A492-6F6EC37D13A4}" srcOrd="0" destOrd="0" presId="urn:microsoft.com/office/officeart/2018/2/layout/IconVerticalSolidList"/>
    <dgm:cxn modelId="{1EE763D9-157B-4836-BD5B-09B3DD188C72}" srcId="{BC584645-D76C-459E-996F-5C48C6B7AEAC}" destId="{05CD3CC6-0ABB-4327-B003-5B51C3AC9DC9}" srcOrd="0" destOrd="0" parTransId="{E18BD0E8-DE5E-4C60-AE3D-BDD43D7218F9}" sibTransId="{B5008508-0D47-4DAD-843B-BE6D8CFA870D}"/>
    <dgm:cxn modelId="{EF0C5FEA-48F3-473F-A82A-4663A9BE4DFF}" srcId="{BC584645-D76C-459E-996F-5C48C6B7AEAC}" destId="{2CA1869C-AF2F-4C8E-9F0B-E0E5ACC1403B}" srcOrd="1" destOrd="0" parTransId="{51D14B6E-EDBB-466D-96CD-54C32437B6C4}" sibTransId="{082BE760-0CA4-4CD5-92F3-662464CDE7F1}"/>
    <dgm:cxn modelId="{D6681A8F-0C1D-4795-A669-54B80087C380}" type="presParOf" srcId="{DEFE164C-BF28-4983-AB11-6FA67EA636E3}" destId="{E409EECE-C8A1-4372-9A3B-9F1CE3A4EBD1}" srcOrd="0" destOrd="0" presId="urn:microsoft.com/office/officeart/2018/2/layout/IconVerticalSolidList"/>
    <dgm:cxn modelId="{9CCA4697-0F50-4D92-94DD-BFC32B350347}" type="presParOf" srcId="{E409EECE-C8A1-4372-9A3B-9F1CE3A4EBD1}" destId="{5B3131A4-2638-4839-B675-A8E889683931}" srcOrd="0" destOrd="0" presId="urn:microsoft.com/office/officeart/2018/2/layout/IconVerticalSolidList"/>
    <dgm:cxn modelId="{C7E0A082-DD71-4238-9C10-BF5B4D3054E0}" type="presParOf" srcId="{E409EECE-C8A1-4372-9A3B-9F1CE3A4EBD1}" destId="{D4D874AD-4D0A-46EA-A111-51A5648B2DC5}" srcOrd="1" destOrd="0" presId="urn:microsoft.com/office/officeart/2018/2/layout/IconVerticalSolidList"/>
    <dgm:cxn modelId="{2F7826B8-9B20-4095-BC44-875D37EE7648}" type="presParOf" srcId="{E409EECE-C8A1-4372-9A3B-9F1CE3A4EBD1}" destId="{92A354E8-BD1A-4DDC-A46D-30B9EE5163E5}" srcOrd="2" destOrd="0" presId="urn:microsoft.com/office/officeart/2018/2/layout/IconVerticalSolidList"/>
    <dgm:cxn modelId="{4499E94C-753C-4912-8A5E-167E903A2683}" type="presParOf" srcId="{E409EECE-C8A1-4372-9A3B-9F1CE3A4EBD1}" destId="{6B5B0761-C383-4EE8-AE7A-C7AC8D8A4A95}" srcOrd="3" destOrd="0" presId="urn:microsoft.com/office/officeart/2018/2/layout/IconVerticalSolidList"/>
    <dgm:cxn modelId="{41996875-B706-4AF4-9B05-AE90DD2651CF}" type="presParOf" srcId="{DEFE164C-BF28-4983-AB11-6FA67EA636E3}" destId="{FC408832-B815-4125-A6D8-F8FE375012A8}" srcOrd="1" destOrd="0" presId="urn:microsoft.com/office/officeart/2018/2/layout/IconVerticalSolidList"/>
    <dgm:cxn modelId="{F6C3A747-31EE-44CC-A418-6C4E983BBE97}" type="presParOf" srcId="{DEFE164C-BF28-4983-AB11-6FA67EA636E3}" destId="{6F968BB8-9535-407E-87B9-5A0B61520501}" srcOrd="2" destOrd="0" presId="urn:microsoft.com/office/officeart/2018/2/layout/IconVerticalSolidList"/>
    <dgm:cxn modelId="{6C50F902-4399-454A-80B4-F602DE8BDDCF}" type="presParOf" srcId="{6F968BB8-9535-407E-87B9-5A0B61520501}" destId="{DD33571B-15D0-473A-AFDD-CF38EF58426B}" srcOrd="0" destOrd="0" presId="urn:microsoft.com/office/officeart/2018/2/layout/IconVerticalSolidList"/>
    <dgm:cxn modelId="{CF3AAEF1-9005-4D8D-A44B-1C5570F5CBEA}" type="presParOf" srcId="{6F968BB8-9535-407E-87B9-5A0B61520501}" destId="{66C0FF8C-6191-4E41-9E71-21E5DE80C5B3}" srcOrd="1" destOrd="0" presId="urn:microsoft.com/office/officeart/2018/2/layout/IconVerticalSolidList"/>
    <dgm:cxn modelId="{4A89F83B-DC32-40CD-9622-6EF5B47FA76B}" type="presParOf" srcId="{6F968BB8-9535-407E-87B9-5A0B61520501}" destId="{3132A54F-12DE-4103-91A2-4AAB4B1046AF}" srcOrd="2" destOrd="0" presId="urn:microsoft.com/office/officeart/2018/2/layout/IconVerticalSolidList"/>
    <dgm:cxn modelId="{FFF69D73-C795-47CD-8369-571FA10F5D95}" type="presParOf" srcId="{6F968BB8-9535-407E-87B9-5A0B61520501}" destId="{5F277239-F844-48C8-A492-6F6EC37D13A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8D048A6-5FD2-48D2-9AC5-78D8CAB8FE7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CD444F7-BDCF-408D-B981-E93FB4F0DC8B}">
      <dgm:prSet/>
      <dgm:spPr/>
      <dgm:t>
        <a:bodyPr/>
        <a:lstStyle/>
        <a:p>
          <a:r>
            <a:rPr lang="fr-FR" baseline="0"/>
            <a:t>Repenser la place et la forme des évaluations</a:t>
          </a:r>
          <a:endParaRPr lang="en-US"/>
        </a:p>
      </dgm:t>
    </dgm:pt>
    <dgm:pt modelId="{04AD5EEA-1DE8-4692-8BF5-FE33E335EDC1}" type="parTrans" cxnId="{72B10A1C-F24C-49F1-AA7B-DAC11D587F03}">
      <dgm:prSet/>
      <dgm:spPr/>
      <dgm:t>
        <a:bodyPr/>
        <a:lstStyle/>
        <a:p>
          <a:endParaRPr lang="en-US"/>
        </a:p>
      </dgm:t>
    </dgm:pt>
    <dgm:pt modelId="{79108605-796F-437D-80AD-8EC48BB21B06}" type="sibTrans" cxnId="{72B10A1C-F24C-49F1-AA7B-DAC11D587F03}">
      <dgm:prSet/>
      <dgm:spPr/>
      <dgm:t>
        <a:bodyPr/>
        <a:lstStyle/>
        <a:p>
          <a:endParaRPr lang="en-US"/>
        </a:p>
      </dgm:t>
    </dgm:pt>
    <dgm:pt modelId="{2CFF4755-F80F-4A8E-AC6C-D827F437DDD5}">
      <dgm:prSet/>
      <dgm:spPr/>
      <dgm:t>
        <a:bodyPr/>
        <a:lstStyle/>
        <a:p>
          <a:r>
            <a:rPr lang="fr-FR" baseline="0"/>
            <a:t>Pour dépasser leur dimension symbolique et anxiogène de mesure de l’élève</a:t>
          </a:r>
          <a:endParaRPr lang="en-US"/>
        </a:p>
      </dgm:t>
    </dgm:pt>
    <dgm:pt modelId="{B9775FB4-DAFD-41A0-BD4D-F8ADC73CB604}" type="parTrans" cxnId="{16312C88-B175-4C32-AC96-A75654827A55}">
      <dgm:prSet/>
      <dgm:spPr/>
      <dgm:t>
        <a:bodyPr/>
        <a:lstStyle/>
        <a:p>
          <a:endParaRPr lang="en-US"/>
        </a:p>
      </dgm:t>
    </dgm:pt>
    <dgm:pt modelId="{C0F3D6F9-929E-4625-A7C6-D46D64687323}" type="sibTrans" cxnId="{16312C88-B175-4C32-AC96-A75654827A55}">
      <dgm:prSet/>
      <dgm:spPr/>
      <dgm:t>
        <a:bodyPr/>
        <a:lstStyle/>
        <a:p>
          <a:endParaRPr lang="en-US"/>
        </a:p>
      </dgm:t>
    </dgm:pt>
    <dgm:pt modelId="{A7301987-B567-4A6B-9856-BD4E72EF733B}">
      <dgm:prSet/>
      <dgm:spPr/>
      <dgm:t>
        <a:bodyPr/>
        <a:lstStyle/>
        <a:p>
          <a:r>
            <a:rPr lang="fr-FR" baseline="0"/>
            <a:t>Pour sortir des logiques de tri social</a:t>
          </a:r>
          <a:endParaRPr lang="en-US"/>
        </a:p>
      </dgm:t>
    </dgm:pt>
    <dgm:pt modelId="{E6C12598-E22B-4CD6-A9A5-B2DD1CA39535}" type="parTrans" cxnId="{054CFB79-314B-4A36-BB27-3D487D6C6732}">
      <dgm:prSet/>
      <dgm:spPr/>
      <dgm:t>
        <a:bodyPr/>
        <a:lstStyle/>
        <a:p>
          <a:endParaRPr lang="en-US"/>
        </a:p>
      </dgm:t>
    </dgm:pt>
    <dgm:pt modelId="{43C2280E-2A5A-4209-B05C-0141E179FC49}" type="sibTrans" cxnId="{054CFB79-314B-4A36-BB27-3D487D6C6732}">
      <dgm:prSet/>
      <dgm:spPr/>
      <dgm:t>
        <a:bodyPr/>
        <a:lstStyle/>
        <a:p>
          <a:endParaRPr lang="en-US"/>
        </a:p>
      </dgm:t>
    </dgm:pt>
    <dgm:pt modelId="{0F1F61C0-4F6B-48BB-A288-C702B4D26D5A}">
      <dgm:prSet/>
      <dgm:spPr/>
      <dgm:t>
        <a:bodyPr/>
        <a:lstStyle/>
        <a:p>
          <a:r>
            <a:rPr lang="fr-FR" baseline="0"/>
            <a:t>Pour sortir des pratiques d’orientation précoces</a:t>
          </a:r>
          <a:endParaRPr lang="en-US"/>
        </a:p>
      </dgm:t>
    </dgm:pt>
    <dgm:pt modelId="{1F422166-5B5B-4A55-BF2F-DBDD7157E7EB}" type="parTrans" cxnId="{8428B96B-B90B-48BE-A87A-27403C33018B}">
      <dgm:prSet/>
      <dgm:spPr/>
      <dgm:t>
        <a:bodyPr/>
        <a:lstStyle/>
        <a:p>
          <a:endParaRPr lang="en-US"/>
        </a:p>
      </dgm:t>
    </dgm:pt>
    <dgm:pt modelId="{06476399-8582-42DD-B718-0E9845C2ABA0}" type="sibTrans" cxnId="{8428B96B-B90B-48BE-A87A-27403C33018B}">
      <dgm:prSet/>
      <dgm:spPr/>
      <dgm:t>
        <a:bodyPr/>
        <a:lstStyle/>
        <a:p>
          <a:endParaRPr lang="en-US"/>
        </a:p>
      </dgm:t>
    </dgm:pt>
    <dgm:pt modelId="{14EB02B7-49D4-DB4B-A99C-ECC13220D47D}" type="pres">
      <dgm:prSet presAssocID="{28D048A6-5FD2-48D2-9AC5-78D8CAB8FE73}" presName="linear" presStyleCnt="0">
        <dgm:presLayoutVars>
          <dgm:animLvl val="lvl"/>
          <dgm:resizeHandles val="exact"/>
        </dgm:presLayoutVars>
      </dgm:prSet>
      <dgm:spPr/>
    </dgm:pt>
    <dgm:pt modelId="{CB79020B-1BE6-8942-A7C6-5BF6F69781D2}" type="pres">
      <dgm:prSet presAssocID="{3CD444F7-BDCF-408D-B981-E93FB4F0DC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6861974-9D43-E845-B5B2-CF9979EF6ECA}" type="pres">
      <dgm:prSet presAssocID="{79108605-796F-437D-80AD-8EC48BB21B06}" presName="spacer" presStyleCnt="0"/>
      <dgm:spPr/>
    </dgm:pt>
    <dgm:pt modelId="{31BDBA5D-FEE6-974E-A9C0-56CB644F7CBA}" type="pres">
      <dgm:prSet presAssocID="{2CFF4755-F80F-4A8E-AC6C-D827F437DDD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125F2CB-FACB-2E4C-8A71-CA941D77431A}" type="pres">
      <dgm:prSet presAssocID="{C0F3D6F9-929E-4625-A7C6-D46D64687323}" presName="spacer" presStyleCnt="0"/>
      <dgm:spPr/>
    </dgm:pt>
    <dgm:pt modelId="{07A13CA9-550B-C44D-81D3-C2E40289B346}" type="pres">
      <dgm:prSet presAssocID="{A7301987-B567-4A6B-9856-BD4E72EF733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5BBA124-EE77-3E43-8019-6EBD1C981649}" type="pres">
      <dgm:prSet presAssocID="{43C2280E-2A5A-4209-B05C-0141E179FC49}" presName="spacer" presStyleCnt="0"/>
      <dgm:spPr/>
    </dgm:pt>
    <dgm:pt modelId="{E4F6ED8C-3E5D-514C-8F39-AD104E3E1234}" type="pres">
      <dgm:prSet presAssocID="{0F1F61C0-4F6B-48BB-A288-C702B4D26D5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6382711-CE73-C147-A52A-B00D0C1C9E6B}" type="presOf" srcId="{3CD444F7-BDCF-408D-B981-E93FB4F0DC8B}" destId="{CB79020B-1BE6-8942-A7C6-5BF6F69781D2}" srcOrd="0" destOrd="0" presId="urn:microsoft.com/office/officeart/2005/8/layout/vList2"/>
    <dgm:cxn modelId="{72B10A1C-F24C-49F1-AA7B-DAC11D587F03}" srcId="{28D048A6-5FD2-48D2-9AC5-78D8CAB8FE73}" destId="{3CD444F7-BDCF-408D-B981-E93FB4F0DC8B}" srcOrd="0" destOrd="0" parTransId="{04AD5EEA-1DE8-4692-8BF5-FE33E335EDC1}" sibTransId="{79108605-796F-437D-80AD-8EC48BB21B06}"/>
    <dgm:cxn modelId="{3585DE3F-F256-2845-89A6-B1B141F2CEF6}" type="presOf" srcId="{2CFF4755-F80F-4A8E-AC6C-D827F437DDD5}" destId="{31BDBA5D-FEE6-974E-A9C0-56CB644F7CBA}" srcOrd="0" destOrd="0" presId="urn:microsoft.com/office/officeart/2005/8/layout/vList2"/>
    <dgm:cxn modelId="{28B1E657-43BB-C64E-9155-3230D84A76D3}" type="presOf" srcId="{28D048A6-5FD2-48D2-9AC5-78D8CAB8FE73}" destId="{14EB02B7-49D4-DB4B-A99C-ECC13220D47D}" srcOrd="0" destOrd="0" presId="urn:microsoft.com/office/officeart/2005/8/layout/vList2"/>
    <dgm:cxn modelId="{8428B96B-B90B-48BE-A87A-27403C33018B}" srcId="{28D048A6-5FD2-48D2-9AC5-78D8CAB8FE73}" destId="{0F1F61C0-4F6B-48BB-A288-C702B4D26D5A}" srcOrd="3" destOrd="0" parTransId="{1F422166-5B5B-4A55-BF2F-DBDD7157E7EB}" sibTransId="{06476399-8582-42DD-B718-0E9845C2ABA0}"/>
    <dgm:cxn modelId="{054CFB79-314B-4A36-BB27-3D487D6C6732}" srcId="{28D048A6-5FD2-48D2-9AC5-78D8CAB8FE73}" destId="{A7301987-B567-4A6B-9856-BD4E72EF733B}" srcOrd="2" destOrd="0" parTransId="{E6C12598-E22B-4CD6-A9A5-B2DD1CA39535}" sibTransId="{43C2280E-2A5A-4209-B05C-0141E179FC49}"/>
    <dgm:cxn modelId="{16312C88-B175-4C32-AC96-A75654827A55}" srcId="{28D048A6-5FD2-48D2-9AC5-78D8CAB8FE73}" destId="{2CFF4755-F80F-4A8E-AC6C-D827F437DDD5}" srcOrd="1" destOrd="0" parTransId="{B9775FB4-DAFD-41A0-BD4D-F8ADC73CB604}" sibTransId="{C0F3D6F9-929E-4625-A7C6-D46D64687323}"/>
    <dgm:cxn modelId="{F3A870D2-4988-D843-BE36-39813ECF7E6E}" type="presOf" srcId="{A7301987-B567-4A6B-9856-BD4E72EF733B}" destId="{07A13CA9-550B-C44D-81D3-C2E40289B346}" srcOrd="0" destOrd="0" presId="urn:microsoft.com/office/officeart/2005/8/layout/vList2"/>
    <dgm:cxn modelId="{C0B878D2-0C60-AB4E-BED8-137E61F9B1E5}" type="presOf" srcId="{0F1F61C0-4F6B-48BB-A288-C702B4D26D5A}" destId="{E4F6ED8C-3E5D-514C-8F39-AD104E3E1234}" srcOrd="0" destOrd="0" presId="urn:microsoft.com/office/officeart/2005/8/layout/vList2"/>
    <dgm:cxn modelId="{C0C53803-346B-2C4C-92D7-3BC554EDEECE}" type="presParOf" srcId="{14EB02B7-49D4-DB4B-A99C-ECC13220D47D}" destId="{CB79020B-1BE6-8942-A7C6-5BF6F69781D2}" srcOrd="0" destOrd="0" presId="urn:microsoft.com/office/officeart/2005/8/layout/vList2"/>
    <dgm:cxn modelId="{E138E0CF-01D5-2644-9608-29B364273DA5}" type="presParOf" srcId="{14EB02B7-49D4-DB4B-A99C-ECC13220D47D}" destId="{D6861974-9D43-E845-B5B2-CF9979EF6ECA}" srcOrd="1" destOrd="0" presId="urn:microsoft.com/office/officeart/2005/8/layout/vList2"/>
    <dgm:cxn modelId="{4B12A004-8B03-E64D-9CE7-D32FB00DB359}" type="presParOf" srcId="{14EB02B7-49D4-DB4B-A99C-ECC13220D47D}" destId="{31BDBA5D-FEE6-974E-A9C0-56CB644F7CBA}" srcOrd="2" destOrd="0" presId="urn:microsoft.com/office/officeart/2005/8/layout/vList2"/>
    <dgm:cxn modelId="{7FA5C8DC-4381-A945-897C-57589D3B0338}" type="presParOf" srcId="{14EB02B7-49D4-DB4B-A99C-ECC13220D47D}" destId="{3125F2CB-FACB-2E4C-8A71-CA941D77431A}" srcOrd="3" destOrd="0" presId="urn:microsoft.com/office/officeart/2005/8/layout/vList2"/>
    <dgm:cxn modelId="{3F8782D9-B375-3C4D-A4E2-64857DC31FEB}" type="presParOf" srcId="{14EB02B7-49D4-DB4B-A99C-ECC13220D47D}" destId="{07A13CA9-550B-C44D-81D3-C2E40289B346}" srcOrd="4" destOrd="0" presId="urn:microsoft.com/office/officeart/2005/8/layout/vList2"/>
    <dgm:cxn modelId="{793A5FA2-BBC6-3C43-97CC-F0B6A22F6F16}" type="presParOf" srcId="{14EB02B7-49D4-DB4B-A99C-ECC13220D47D}" destId="{D5BBA124-EE77-3E43-8019-6EBD1C981649}" srcOrd="5" destOrd="0" presId="urn:microsoft.com/office/officeart/2005/8/layout/vList2"/>
    <dgm:cxn modelId="{29B36217-AA0F-BB48-91F5-32E0D6292369}" type="presParOf" srcId="{14EB02B7-49D4-DB4B-A99C-ECC13220D47D}" destId="{E4F6ED8C-3E5D-514C-8F39-AD104E3E123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6A3EBC2-10AC-4EAB-90CB-9DF1D1D40A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4DE6B54-2B62-4E2A-8FF6-1846FEACC5D6}">
      <dgm:prSet/>
      <dgm:spPr/>
      <dgm:t>
        <a:bodyPr/>
        <a:lstStyle/>
        <a:p>
          <a:r>
            <a:rPr lang="fr-FR" baseline="0"/>
            <a:t>Promouvoir des pédagogies innovantes</a:t>
          </a:r>
          <a:endParaRPr lang="en-US"/>
        </a:p>
      </dgm:t>
    </dgm:pt>
    <dgm:pt modelId="{669A76B3-21AC-4D54-A20C-1D693B887C69}" type="parTrans" cxnId="{772F3C33-E114-43F4-981D-A4483CAFC17F}">
      <dgm:prSet/>
      <dgm:spPr/>
      <dgm:t>
        <a:bodyPr/>
        <a:lstStyle/>
        <a:p>
          <a:endParaRPr lang="en-US"/>
        </a:p>
      </dgm:t>
    </dgm:pt>
    <dgm:pt modelId="{9C22BF0E-B5F3-403A-9A6C-0A82A7292003}" type="sibTrans" cxnId="{772F3C33-E114-43F4-981D-A4483CAFC17F}">
      <dgm:prSet/>
      <dgm:spPr/>
      <dgm:t>
        <a:bodyPr/>
        <a:lstStyle/>
        <a:p>
          <a:endParaRPr lang="en-US"/>
        </a:p>
      </dgm:t>
    </dgm:pt>
    <dgm:pt modelId="{10F957C8-D216-4193-975F-0D44A71CC9D6}">
      <dgm:prSet/>
      <dgm:spPr/>
      <dgm:t>
        <a:bodyPr/>
        <a:lstStyle/>
        <a:p>
          <a:r>
            <a:rPr lang="fr-FR" baseline="0"/>
            <a:t>Ce que certaines écoles différentes, privées, pourquoi l’école publique ne parviendrait-elle pas à le faire?</a:t>
          </a:r>
          <a:endParaRPr lang="en-US"/>
        </a:p>
      </dgm:t>
    </dgm:pt>
    <dgm:pt modelId="{4824BD6F-5942-4BD2-BE55-A3946DD0CC47}" type="parTrans" cxnId="{F1F3C8F9-EFDD-46CB-B5BF-F49D802F5628}">
      <dgm:prSet/>
      <dgm:spPr/>
      <dgm:t>
        <a:bodyPr/>
        <a:lstStyle/>
        <a:p>
          <a:endParaRPr lang="en-US"/>
        </a:p>
      </dgm:t>
    </dgm:pt>
    <dgm:pt modelId="{A3745CB2-6A83-4B4E-87FE-00F7FD5EBADE}" type="sibTrans" cxnId="{F1F3C8F9-EFDD-46CB-B5BF-F49D802F5628}">
      <dgm:prSet/>
      <dgm:spPr/>
      <dgm:t>
        <a:bodyPr/>
        <a:lstStyle/>
        <a:p>
          <a:endParaRPr lang="en-US"/>
        </a:p>
      </dgm:t>
    </dgm:pt>
    <dgm:pt modelId="{BEDFF4D4-870F-434A-9D6C-06C4DCFEAF2A}">
      <dgm:prSet/>
      <dgm:spPr/>
      <dgm:t>
        <a:bodyPr/>
        <a:lstStyle/>
        <a:p>
          <a:r>
            <a:rPr lang="fr-FR" baseline="0"/>
            <a:t>Classe coopérative, classe inversée, la classe dehors, réforme des programmes et mise en place de curricula de formation, </a:t>
          </a:r>
          <a:endParaRPr lang="en-US"/>
        </a:p>
      </dgm:t>
    </dgm:pt>
    <dgm:pt modelId="{6AE72D9E-91CA-4989-8521-68B100FDBA4F}" type="parTrans" cxnId="{F1748213-9914-4770-95A4-E334B01305C6}">
      <dgm:prSet/>
      <dgm:spPr/>
      <dgm:t>
        <a:bodyPr/>
        <a:lstStyle/>
        <a:p>
          <a:endParaRPr lang="en-US"/>
        </a:p>
      </dgm:t>
    </dgm:pt>
    <dgm:pt modelId="{83B1B89D-EAA8-48A5-9816-B9F38EAFF482}" type="sibTrans" cxnId="{F1748213-9914-4770-95A4-E334B01305C6}">
      <dgm:prSet/>
      <dgm:spPr/>
      <dgm:t>
        <a:bodyPr/>
        <a:lstStyle/>
        <a:p>
          <a:endParaRPr lang="en-US"/>
        </a:p>
      </dgm:t>
    </dgm:pt>
    <dgm:pt modelId="{41BBF064-CBE8-490B-8DF4-11EA19500E03}" type="pres">
      <dgm:prSet presAssocID="{C6A3EBC2-10AC-4EAB-90CB-9DF1D1D40ABE}" presName="root" presStyleCnt="0">
        <dgm:presLayoutVars>
          <dgm:dir/>
          <dgm:resizeHandles val="exact"/>
        </dgm:presLayoutVars>
      </dgm:prSet>
      <dgm:spPr/>
    </dgm:pt>
    <dgm:pt modelId="{08783B7D-DA46-4D59-AEFB-9E692CD00633}" type="pres">
      <dgm:prSet presAssocID="{F4DE6B54-2B62-4E2A-8FF6-1846FEACC5D6}" presName="compNode" presStyleCnt="0"/>
      <dgm:spPr/>
    </dgm:pt>
    <dgm:pt modelId="{F5CEB0B0-80C0-464E-AFDB-4BA275072288}" type="pres">
      <dgm:prSet presAssocID="{F4DE6B54-2B62-4E2A-8FF6-1846FEACC5D6}" presName="bgRect" presStyleLbl="bgShp" presStyleIdx="0" presStyleCnt="3"/>
      <dgm:spPr/>
    </dgm:pt>
    <dgm:pt modelId="{69222F45-1148-4291-8D01-BECD5B7BDC55}" type="pres">
      <dgm:prSet presAssocID="{F4DE6B54-2B62-4E2A-8FF6-1846FEACC5D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poule"/>
        </a:ext>
      </dgm:extLst>
    </dgm:pt>
    <dgm:pt modelId="{EA72843C-1140-4E8D-98F1-64F165ECFABD}" type="pres">
      <dgm:prSet presAssocID="{F4DE6B54-2B62-4E2A-8FF6-1846FEACC5D6}" presName="spaceRect" presStyleCnt="0"/>
      <dgm:spPr/>
    </dgm:pt>
    <dgm:pt modelId="{756654CD-90F7-4141-B65F-6AEDDCC00D5A}" type="pres">
      <dgm:prSet presAssocID="{F4DE6B54-2B62-4E2A-8FF6-1846FEACC5D6}" presName="parTx" presStyleLbl="revTx" presStyleIdx="0" presStyleCnt="3">
        <dgm:presLayoutVars>
          <dgm:chMax val="0"/>
          <dgm:chPref val="0"/>
        </dgm:presLayoutVars>
      </dgm:prSet>
      <dgm:spPr/>
    </dgm:pt>
    <dgm:pt modelId="{2C7F0678-BA4A-41D4-8ED9-2A1E484DBD83}" type="pres">
      <dgm:prSet presAssocID="{9C22BF0E-B5F3-403A-9A6C-0A82A7292003}" presName="sibTrans" presStyleCnt="0"/>
      <dgm:spPr/>
    </dgm:pt>
    <dgm:pt modelId="{C549ED31-2564-4FE3-BF98-F7326BD19FD4}" type="pres">
      <dgm:prSet presAssocID="{10F957C8-D216-4193-975F-0D44A71CC9D6}" presName="compNode" presStyleCnt="0"/>
      <dgm:spPr/>
    </dgm:pt>
    <dgm:pt modelId="{7420BB8A-134F-4AB3-B32E-BBB747F1DE47}" type="pres">
      <dgm:prSet presAssocID="{10F957C8-D216-4193-975F-0D44A71CC9D6}" presName="bgRect" presStyleLbl="bgShp" presStyleIdx="1" presStyleCnt="3"/>
      <dgm:spPr/>
    </dgm:pt>
    <dgm:pt modelId="{147DAAB4-E477-4DF9-970C-4F96F5BE529A}" type="pres">
      <dgm:prSet presAssocID="{10F957C8-D216-4193-975F-0D44A71CC9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e"/>
        </a:ext>
      </dgm:extLst>
    </dgm:pt>
    <dgm:pt modelId="{D120239E-F003-413F-87D6-45B7D159EEDC}" type="pres">
      <dgm:prSet presAssocID="{10F957C8-D216-4193-975F-0D44A71CC9D6}" presName="spaceRect" presStyleCnt="0"/>
      <dgm:spPr/>
    </dgm:pt>
    <dgm:pt modelId="{2E842EC8-6C23-4460-A9B9-BD18B07A0567}" type="pres">
      <dgm:prSet presAssocID="{10F957C8-D216-4193-975F-0D44A71CC9D6}" presName="parTx" presStyleLbl="revTx" presStyleIdx="1" presStyleCnt="3">
        <dgm:presLayoutVars>
          <dgm:chMax val="0"/>
          <dgm:chPref val="0"/>
        </dgm:presLayoutVars>
      </dgm:prSet>
      <dgm:spPr/>
    </dgm:pt>
    <dgm:pt modelId="{C9335CF2-069C-45C1-9854-6C03EF331261}" type="pres">
      <dgm:prSet presAssocID="{A3745CB2-6A83-4B4E-87FE-00F7FD5EBADE}" presName="sibTrans" presStyleCnt="0"/>
      <dgm:spPr/>
    </dgm:pt>
    <dgm:pt modelId="{365FDE9C-21D7-4B25-A7A2-2357613A29CA}" type="pres">
      <dgm:prSet presAssocID="{BEDFF4D4-870F-434A-9D6C-06C4DCFEAF2A}" presName="compNode" presStyleCnt="0"/>
      <dgm:spPr/>
    </dgm:pt>
    <dgm:pt modelId="{A0978C84-364E-4D66-BD4D-EAB89B98C64C}" type="pres">
      <dgm:prSet presAssocID="{BEDFF4D4-870F-434A-9D6C-06C4DCFEAF2A}" presName="bgRect" presStyleLbl="bgShp" presStyleIdx="2" presStyleCnt="3"/>
      <dgm:spPr/>
    </dgm:pt>
    <dgm:pt modelId="{1512CB31-2D31-4DE9-9705-CB8E8E886791}" type="pres">
      <dgm:prSet presAssocID="{BEDFF4D4-870F-434A-9D6C-06C4DCFEAF2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e"/>
        </a:ext>
      </dgm:extLst>
    </dgm:pt>
    <dgm:pt modelId="{39B0FDF2-70DD-460F-8825-4257A789F479}" type="pres">
      <dgm:prSet presAssocID="{BEDFF4D4-870F-434A-9D6C-06C4DCFEAF2A}" presName="spaceRect" presStyleCnt="0"/>
      <dgm:spPr/>
    </dgm:pt>
    <dgm:pt modelId="{776D781F-ED9A-4B4F-B4E5-1FF38E2DB375}" type="pres">
      <dgm:prSet presAssocID="{BEDFF4D4-870F-434A-9D6C-06C4DCFEAF2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1748213-9914-4770-95A4-E334B01305C6}" srcId="{C6A3EBC2-10AC-4EAB-90CB-9DF1D1D40ABE}" destId="{BEDFF4D4-870F-434A-9D6C-06C4DCFEAF2A}" srcOrd="2" destOrd="0" parTransId="{6AE72D9E-91CA-4989-8521-68B100FDBA4F}" sibTransId="{83B1B89D-EAA8-48A5-9816-B9F38EAFF482}"/>
    <dgm:cxn modelId="{772F3C33-E114-43F4-981D-A4483CAFC17F}" srcId="{C6A3EBC2-10AC-4EAB-90CB-9DF1D1D40ABE}" destId="{F4DE6B54-2B62-4E2A-8FF6-1846FEACC5D6}" srcOrd="0" destOrd="0" parTransId="{669A76B3-21AC-4D54-A20C-1D693B887C69}" sibTransId="{9C22BF0E-B5F3-403A-9A6C-0A82A7292003}"/>
    <dgm:cxn modelId="{7D3B0970-1A43-4239-91F8-5D2FEE0D400C}" type="presOf" srcId="{C6A3EBC2-10AC-4EAB-90CB-9DF1D1D40ABE}" destId="{41BBF064-CBE8-490B-8DF4-11EA19500E03}" srcOrd="0" destOrd="0" presId="urn:microsoft.com/office/officeart/2018/2/layout/IconVerticalSolidList"/>
    <dgm:cxn modelId="{D31D5B72-179D-459C-847B-50CE5F0398CD}" type="presOf" srcId="{F4DE6B54-2B62-4E2A-8FF6-1846FEACC5D6}" destId="{756654CD-90F7-4141-B65F-6AEDDCC00D5A}" srcOrd="0" destOrd="0" presId="urn:microsoft.com/office/officeart/2018/2/layout/IconVerticalSolidList"/>
    <dgm:cxn modelId="{7427BD87-0C4F-4DC6-9302-B5EA057730A3}" type="presOf" srcId="{10F957C8-D216-4193-975F-0D44A71CC9D6}" destId="{2E842EC8-6C23-4460-A9B9-BD18B07A0567}" srcOrd="0" destOrd="0" presId="urn:microsoft.com/office/officeart/2018/2/layout/IconVerticalSolidList"/>
    <dgm:cxn modelId="{BD9AE8EC-9F71-4FA9-82E3-6C665CF669B8}" type="presOf" srcId="{BEDFF4D4-870F-434A-9D6C-06C4DCFEAF2A}" destId="{776D781F-ED9A-4B4F-B4E5-1FF38E2DB375}" srcOrd="0" destOrd="0" presId="urn:microsoft.com/office/officeart/2018/2/layout/IconVerticalSolidList"/>
    <dgm:cxn modelId="{F1F3C8F9-EFDD-46CB-B5BF-F49D802F5628}" srcId="{C6A3EBC2-10AC-4EAB-90CB-9DF1D1D40ABE}" destId="{10F957C8-D216-4193-975F-0D44A71CC9D6}" srcOrd="1" destOrd="0" parTransId="{4824BD6F-5942-4BD2-BE55-A3946DD0CC47}" sibTransId="{A3745CB2-6A83-4B4E-87FE-00F7FD5EBADE}"/>
    <dgm:cxn modelId="{A1B1BDF0-4DB8-4F5C-A7F1-B9050725AA7E}" type="presParOf" srcId="{41BBF064-CBE8-490B-8DF4-11EA19500E03}" destId="{08783B7D-DA46-4D59-AEFB-9E692CD00633}" srcOrd="0" destOrd="0" presId="urn:microsoft.com/office/officeart/2018/2/layout/IconVerticalSolidList"/>
    <dgm:cxn modelId="{29C24736-50A8-4DFC-B14A-4C00BA449EE6}" type="presParOf" srcId="{08783B7D-DA46-4D59-AEFB-9E692CD00633}" destId="{F5CEB0B0-80C0-464E-AFDB-4BA275072288}" srcOrd="0" destOrd="0" presId="urn:microsoft.com/office/officeart/2018/2/layout/IconVerticalSolidList"/>
    <dgm:cxn modelId="{AC1DF3DA-82C4-4494-B6EF-5EE5E33A5B36}" type="presParOf" srcId="{08783B7D-DA46-4D59-AEFB-9E692CD00633}" destId="{69222F45-1148-4291-8D01-BECD5B7BDC55}" srcOrd="1" destOrd="0" presId="urn:microsoft.com/office/officeart/2018/2/layout/IconVerticalSolidList"/>
    <dgm:cxn modelId="{A7B14156-C971-47C9-B4DF-CB0D095C8FF3}" type="presParOf" srcId="{08783B7D-DA46-4D59-AEFB-9E692CD00633}" destId="{EA72843C-1140-4E8D-98F1-64F165ECFABD}" srcOrd="2" destOrd="0" presId="urn:microsoft.com/office/officeart/2018/2/layout/IconVerticalSolidList"/>
    <dgm:cxn modelId="{8663815E-31AC-46F1-902B-09B9B6A022A0}" type="presParOf" srcId="{08783B7D-DA46-4D59-AEFB-9E692CD00633}" destId="{756654CD-90F7-4141-B65F-6AEDDCC00D5A}" srcOrd="3" destOrd="0" presId="urn:microsoft.com/office/officeart/2018/2/layout/IconVerticalSolidList"/>
    <dgm:cxn modelId="{508AFC48-1D81-4DD5-BBEB-59ED19259335}" type="presParOf" srcId="{41BBF064-CBE8-490B-8DF4-11EA19500E03}" destId="{2C7F0678-BA4A-41D4-8ED9-2A1E484DBD83}" srcOrd="1" destOrd="0" presId="urn:microsoft.com/office/officeart/2018/2/layout/IconVerticalSolidList"/>
    <dgm:cxn modelId="{FE8F33AB-DFBC-41E2-A332-2BB30B02B233}" type="presParOf" srcId="{41BBF064-CBE8-490B-8DF4-11EA19500E03}" destId="{C549ED31-2564-4FE3-BF98-F7326BD19FD4}" srcOrd="2" destOrd="0" presId="urn:microsoft.com/office/officeart/2018/2/layout/IconVerticalSolidList"/>
    <dgm:cxn modelId="{4817FD54-34E1-409C-92A1-67145E760B12}" type="presParOf" srcId="{C549ED31-2564-4FE3-BF98-F7326BD19FD4}" destId="{7420BB8A-134F-4AB3-B32E-BBB747F1DE47}" srcOrd="0" destOrd="0" presId="urn:microsoft.com/office/officeart/2018/2/layout/IconVerticalSolidList"/>
    <dgm:cxn modelId="{7B2A1599-6DB6-42BF-8C81-3373EC250ECF}" type="presParOf" srcId="{C549ED31-2564-4FE3-BF98-F7326BD19FD4}" destId="{147DAAB4-E477-4DF9-970C-4F96F5BE529A}" srcOrd="1" destOrd="0" presId="urn:microsoft.com/office/officeart/2018/2/layout/IconVerticalSolidList"/>
    <dgm:cxn modelId="{08D390A8-9D13-4E83-BBD9-03E4296CB7E5}" type="presParOf" srcId="{C549ED31-2564-4FE3-BF98-F7326BD19FD4}" destId="{D120239E-F003-413F-87D6-45B7D159EEDC}" srcOrd="2" destOrd="0" presId="urn:microsoft.com/office/officeart/2018/2/layout/IconVerticalSolidList"/>
    <dgm:cxn modelId="{DB54BDAD-8846-46EB-BE27-3A0235A945A1}" type="presParOf" srcId="{C549ED31-2564-4FE3-BF98-F7326BD19FD4}" destId="{2E842EC8-6C23-4460-A9B9-BD18B07A0567}" srcOrd="3" destOrd="0" presId="urn:microsoft.com/office/officeart/2018/2/layout/IconVerticalSolidList"/>
    <dgm:cxn modelId="{3D6F208B-84D4-4931-AFE9-942B7571FFB4}" type="presParOf" srcId="{41BBF064-CBE8-490B-8DF4-11EA19500E03}" destId="{C9335CF2-069C-45C1-9854-6C03EF331261}" srcOrd="3" destOrd="0" presId="urn:microsoft.com/office/officeart/2018/2/layout/IconVerticalSolidList"/>
    <dgm:cxn modelId="{6E467BB1-C7B9-4258-B2BD-E3F08D38F7BC}" type="presParOf" srcId="{41BBF064-CBE8-490B-8DF4-11EA19500E03}" destId="{365FDE9C-21D7-4B25-A7A2-2357613A29CA}" srcOrd="4" destOrd="0" presId="urn:microsoft.com/office/officeart/2018/2/layout/IconVerticalSolidList"/>
    <dgm:cxn modelId="{C39A9F8F-96FD-4418-89B4-F195CC3B70B2}" type="presParOf" srcId="{365FDE9C-21D7-4B25-A7A2-2357613A29CA}" destId="{A0978C84-364E-4D66-BD4D-EAB89B98C64C}" srcOrd="0" destOrd="0" presId="urn:microsoft.com/office/officeart/2018/2/layout/IconVerticalSolidList"/>
    <dgm:cxn modelId="{84D41B31-BBE5-4B31-97D9-27843279FF03}" type="presParOf" srcId="{365FDE9C-21D7-4B25-A7A2-2357613A29CA}" destId="{1512CB31-2D31-4DE9-9705-CB8E8E886791}" srcOrd="1" destOrd="0" presId="urn:microsoft.com/office/officeart/2018/2/layout/IconVerticalSolidList"/>
    <dgm:cxn modelId="{17538CB7-9E62-4202-A2AB-F5C06201AF1C}" type="presParOf" srcId="{365FDE9C-21D7-4B25-A7A2-2357613A29CA}" destId="{39B0FDF2-70DD-460F-8825-4257A789F479}" srcOrd="2" destOrd="0" presId="urn:microsoft.com/office/officeart/2018/2/layout/IconVerticalSolidList"/>
    <dgm:cxn modelId="{008C17B9-4EF8-48D7-A2ED-9D062CEFC5F5}" type="presParOf" srcId="{365FDE9C-21D7-4B25-A7A2-2357613A29CA}" destId="{776D781F-ED9A-4B4F-B4E5-1FF38E2DB37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D7C667-8706-4345-87FD-C712900FBE44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40470C-6851-4F03-B7A1-CCA3395145D9}">
      <dgm:prSet/>
      <dgm:spPr/>
      <dgm:t>
        <a:bodyPr/>
        <a:lstStyle/>
        <a:p>
          <a:r>
            <a:rPr lang="fr-FR" baseline="0"/>
            <a:t>Une théorie critique qui est à dégager de mes positions militantes pro-inclusives et qui vise à questionner les paradoxes qu’entretiennent les politiques publiques autour de l’école inclusive et des discours du bien-être à l’école</a:t>
          </a:r>
          <a:endParaRPr lang="en-US"/>
        </a:p>
      </dgm:t>
    </dgm:pt>
    <dgm:pt modelId="{AD5F6046-205E-4DFB-8818-A29CED64A0C9}" type="parTrans" cxnId="{260C09A0-79E5-476F-99BC-5DDC356526F5}">
      <dgm:prSet/>
      <dgm:spPr/>
      <dgm:t>
        <a:bodyPr/>
        <a:lstStyle/>
        <a:p>
          <a:endParaRPr lang="en-US"/>
        </a:p>
      </dgm:t>
    </dgm:pt>
    <dgm:pt modelId="{04975145-5473-40AD-AC8B-C1069B4EDC27}" type="sibTrans" cxnId="{260C09A0-79E5-476F-99BC-5DDC356526F5}">
      <dgm:prSet/>
      <dgm:spPr/>
      <dgm:t>
        <a:bodyPr/>
        <a:lstStyle/>
        <a:p>
          <a:endParaRPr lang="en-US"/>
        </a:p>
      </dgm:t>
    </dgm:pt>
    <dgm:pt modelId="{DBAB7B5E-DDF2-448D-AA18-EC1E324A798F}">
      <dgm:prSet/>
      <dgm:spPr/>
      <dgm:t>
        <a:bodyPr/>
        <a:lstStyle/>
        <a:p>
          <a:r>
            <a:rPr lang="fr-FR" baseline="0" dirty="0"/>
            <a:t>Ces discours permettent-ils une véritable mutation de l’école, qui deviendrait plus accueillante à la vulnérabilité, ou ne sont-ils que des effets de manche qui exonèrent le système de se repenser réellement?</a:t>
          </a:r>
          <a:endParaRPr lang="en-US" dirty="0"/>
        </a:p>
      </dgm:t>
    </dgm:pt>
    <dgm:pt modelId="{4F1FD064-46E4-42FE-988D-660F57EA9DDF}" type="parTrans" cxnId="{40A16923-96F4-4F47-B85E-9EF8B06735BB}">
      <dgm:prSet/>
      <dgm:spPr/>
      <dgm:t>
        <a:bodyPr/>
        <a:lstStyle/>
        <a:p>
          <a:endParaRPr lang="en-US"/>
        </a:p>
      </dgm:t>
    </dgm:pt>
    <dgm:pt modelId="{A23D3DC1-11FF-4D26-ABBC-ADF2D0CA8137}" type="sibTrans" cxnId="{40A16923-96F4-4F47-B85E-9EF8B06735BB}">
      <dgm:prSet/>
      <dgm:spPr/>
      <dgm:t>
        <a:bodyPr/>
        <a:lstStyle/>
        <a:p>
          <a:endParaRPr lang="en-US"/>
        </a:p>
      </dgm:t>
    </dgm:pt>
    <dgm:pt modelId="{F9402087-0021-BD40-B59C-D79B30FD57A5}">
      <dgm:prSet/>
      <dgm:spPr/>
      <dgm:t>
        <a:bodyPr/>
        <a:lstStyle/>
        <a:p>
          <a:r>
            <a:rPr lang="fr-FR" dirty="0"/>
            <a:t>Hypothèse: Ces paradoxes fabriqueraient un impossible à penser</a:t>
          </a:r>
        </a:p>
      </dgm:t>
    </dgm:pt>
    <dgm:pt modelId="{89E2D1DD-9B48-2643-BC0A-455977247A06}" type="parTrans" cxnId="{2955120C-7A72-DA4D-8357-EB287C1C9E4C}">
      <dgm:prSet/>
      <dgm:spPr/>
      <dgm:t>
        <a:bodyPr/>
        <a:lstStyle/>
        <a:p>
          <a:endParaRPr lang="fr-FR"/>
        </a:p>
      </dgm:t>
    </dgm:pt>
    <dgm:pt modelId="{183EC170-B2BD-DE47-BF5B-4E2CC422C970}" type="sibTrans" cxnId="{2955120C-7A72-DA4D-8357-EB287C1C9E4C}">
      <dgm:prSet/>
      <dgm:spPr/>
      <dgm:t>
        <a:bodyPr/>
        <a:lstStyle/>
        <a:p>
          <a:endParaRPr lang="fr-FR"/>
        </a:p>
      </dgm:t>
    </dgm:pt>
    <dgm:pt modelId="{BA668B81-A135-8842-88F0-DB839F95541F}">
      <dgm:prSet/>
      <dgm:spPr/>
      <dgm:t>
        <a:bodyPr/>
        <a:lstStyle/>
        <a:p>
          <a:r>
            <a:rPr lang="fr-FR" dirty="0"/>
            <a:t>A penser quoi? L’opposition entre la rigidité structurelle de l’école française et les appels au bien-être</a:t>
          </a:r>
        </a:p>
        <a:p>
          <a:r>
            <a:rPr lang="fr-FR" dirty="0"/>
            <a:t>Je me propose donc de mettre cette opposition supposée au travail</a:t>
          </a:r>
        </a:p>
      </dgm:t>
    </dgm:pt>
    <dgm:pt modelId="{8F9E4943-383E-384C-8B8B-066BAD654F01}" type="parTrans" cxnId="{EFA66AE8-C7BD-F547-8D28-593B8F4CDE97}">
      <dgm:prSet/>
      <dgm:spPr/>
      <dgm:t>
        <a:bodyPr/>
        <a:lstStyle/>
        <a:p>
          <a:endParaRPr lang="fr-FR"/>
        </a:p>
      </dgm:t>
    </dgm:pt>
    <dgm:pt modelId="{8A16CA97-798E-144D-968F-5D1A1352DCC7}" type="sibTrans" cxnId="{EFA66AE8-C7BD-F547-8D28-593B8F4CDE97}">
      <dgm:prSet/>
      <dgm:spPr/>
      <dgm:t>
        <a:bodyPr/>
        <a:lstStyle/>
        <a:p>
          <a:endParaRPr lang="fr-FR"/>
        </a:p>
      </dgm:t>
    </dgm:pt>
    <dgm:pt modelId="{F698FEC6-08B5-EA4C-8B61-4D45C9788634}" type="pres">
      <dgm:prSet presAssocID="{2CD7C667-8706-4345-87FD-C712900FBE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CAB9026-E2CA-0042-BC4A-7DA2A6DDEE0A}" type="pres">
      <dgm:prSet presAssocID="{4D40470C-6851-4F03-B7A1-CCA3395145D9}" presName="hierRoot1" presStyleCnt="0"/>
      <dgm:spPr/>
    </dgm:pt>
    <dgm:pt modelId="{764C13F4-4A6C-1742-B3C9-70014A06BC33}" type="pres">
      <dgm:prSet presAssocID="{4D40470C-6851-4F03-B7A1-CCA3395145D9}" presName="composite" presStyleCnt="0"/>
      <dgm:spPr/>
    </dgm:pt>
    <dgm:pt modelId="{DA77023D-75DE-5949-ADB2-D69CF6BD014A}" type="pres">
      <dgm:prSet presAssocID="{4D40470C-6851-4F03-B7A1-CCA3395145D9}" presName="background" presStyleLbl="node0" presStyleIdx="0" presStyleCnt="2"/>
      <dgm:spPr/>
    </dgm:pt>
    <dgm:pt modelId="{38A77B1A-F05A-B748-9B9D-4368D46DB850}" type="pres">
      <dgm:prSet presAssocID="{4D40470C-6851-4F03-B7A1-CCA3395145D9}" presName="text" presStyleLbl="fgAcc0" presStyleIdx="0" presStyleCnt="2">
        <dgm:presLayoutVars>
          <dgm:chPref val="3"/>
        </dgm:presLayoutVars>
      </dgm:prSet>
      <dgm:spPr/>
    </dgm:pt>
    <dgm:pt modelId="{A0693CF0-996C-EC40-B7D5-189F37DBFBBA}" type="pres">
      <dgm:prSet presAssocID="{4D40470C-6851-4F03-B7A1-CCA3395145D9}" presName="hierChild2" presStyleCnt="0"/>
      <dgm:spPr/>
    </dgm:pt>
    <dgm:pt modelId="{F6D1FF28-DA32-0740-99CC-C504E1AD0256}" type="pres">
      <dgm:prSet presAssocID="{DBAB7B5E-DDF2-448D-AA18-EC1E324A798F}" presName="hierRoot1" presStyleCnt="0"/>
      <dgm:spPr/>
    </dgm:pt>
    <dgm:pt modelId="{A4C3ACE0-B570-9446-9B15-641007831DD0}" type="pres">
      <dgm:prSet presAssocID="{DBAB7B5E-DDF2-448D-AA18-EC1E324A798F}" presName="composite" presStyleCnt="0"/>
      <dgm:spPr/>
    </dgm:pt>
    <dgm:pt modelId="{EC5A8102-1566-F44A-8D74-853FE96EB6C8}" type="pres">
      <dgm:prSet presAssocID="{DBAB7B5E-DDF2-448D-AA18-EC1E324A798F}" presName="background" presStyleLbl="node0" presStyleIdx="1" presStyleCnt="2"/>
      <dgm:spPr/>
    </dgm:pt>
    <dgm:pt modelId="{28DACB05-5382-DA49-95C6-5C9E03784F94}" type="pres">
      <dgm:prSet presAssocID="{DBAB7B5E-DDF2-448D-AA18-EC1E324A798F}" presName="text" presStyleLbl="fgAcc0" presStyleIdx="1" presStyleCnt="2">
        <dgm:presLayoutVars>
          <dgm:chPref val="3"/>
        </dgm:presLayoutVars>
      </dgm:prSet>
      <dgm:spPr/>
    </dgm:pt>
    <dgm:pt modelId="{6CDD4548-EE2A-1A41-94FE-56077B9711A9}" type="pres">
      <dgm:prSet presAssocID="{DBAB7B5E-DDF2-448D-AA18-EC1E324A798F}" presName="hierChild2" presStyleCnt="0"/>
      <dgm:spPr/>
    </dgm:pt>
    <dgm:pt modelId="{1382F177-59D8-5848-819C-EE2EEF136B5C}" type="pres">
      <dgm:prSet presAssocID="{89E2D1DD-9B48-2643-BC0A-455977247A06}" presName="Name10" presStyleLbl="parChTrans1D2" presStyleIdx="0" presStyleCnt="2"/>
      <dgm:spPr/>
    </dgm:pt>
    <dgm:pt modelId="{E757A0D6-5878-114D-9027-39ACAF401EB6}" type="pres">
      <dgm:prSet presAssocID="{F9402087-0021-BD40-B59C-D79B30FD57A5}" presName="hierRoot2" presStyleCnt="0"/>
      <dgm:spPr/>
    </dgm:pt>
    <dgm:pt modelId="{7F528F0D-9207-B04A-8E7F-71717309663D}" type="pres">
      <dgm:prSet presAssocID="{F9402087-0021-BD40-B59C-D79B30FD57A5}" presName="composite2" presStyleCnt="0"/>
      <dgm:spPr/>
    </dgm:pt>
    <dgm:pt modelId="{CABE6970-B379-5244-A1F1-A24D1F5160DC}" type="pres">
      <dgm:prSet presAssocID="{F9402087-0021-BD40-B59C-D79B30FD57A5}" presName="background2" presStyleLbl="node2" presStyleIdx="0" presStyleCnt="2"/>
      <dgm:spPr/>
    </dgm:pt>
    <dgm:pt modelId="{BF9A9BD7-3D4C-E246-8492-259680EF10BC}" type="pres">
      <dgm:prSet presAssocID="{F9402087-0021-BD40-B59C-D79B30FD57A5}" presName="text2" presStyleLbl="fgAcc2" presStyleIdx="0" presStyleCnt="2">
        <dgm:presLayoutVars>
          <dgm:chPref val="3"/>
        </dgm:presLayoutVars>
      </dgm:prSet>
      <dgm:spPr/>
    </dgm:pt>
    <dgm:pt modelId="{3C2FE5BB-84E7-D940-AB7A-A978FFDF29C9}" type="pres">
      <dgm:prSet presAssocID="{F9402087-0021-BD40-B59C-D79B30FD57A5}" presName="hierChild3" presStyleCnt="0"/>
      <dgm:spPr/>
    </dgm:pt>
    <dgm:pt modelId="{E1AC3964-2F24-9142-8C08-45CBBE25D118}" type="pres">
      <dgm:prSet presAssocID="{8F9E4943-383E-384C-8B8B-066BAD654F01}" presName="Name10" presStyleLbl="parChTrans1D2" presStyleIdx="1" presStyleCnt="2"/>
      <dgm:spPr/>
    </dgm:pt>
    <dgm:pt modelId="{9641B1EB-05B4-3245-8F6E-1F25E309FE1F}" type="pres">
      <dgm:prSet presAssocID="{BA668B81-A135-8842-88F0-DB839F95541F}" presName="hierRoot2" presStyleCnt="0"/>
      <dgm:spPr/>
    </dgm:pt>
    <dgm:pt modelId="{395BD52E-7500-FF46-8751-9DC9DE69E8D0}" type="pres">
      <dgm:prSet presAssocID="{BA668B81-A135-8842-88F0-DB839F95541F}" presName="composite2" presStyleCnt="0"/>
      <dgm:spPr/>
    </dgm:pt>
    <dgm:pt modelId="{3211AADB-28FA-0447-8F83-FDD1735E2A98}" type="pres">
      <dgm:prSet presAssocID="{BA668B81-A135-8842-88F0-DB839F95541F}" presName="background2" presStyleLbl="node2" presStyleIdx="1" presStyleCnt="2"/>
      <dgm:spPr/>
    </dgm:pt>
    <dgm:pt modelId="{02FA1718-54F1-9D44-8C18-82558CEC94A2}" type="pres">
      <dgm:prSet presAssocID="{BA668B81-A135-8842-88F0-DB839F95541F}" presName="text2" presStyleLbl="fgAcc2" presStyleIdx="1" presStyleCnt="2">
        <dgm:presLayoutVars>
          <dgm:chPref val="3"/>
        </dgm:presLayoutVars>
      </dgm:prSet>
      <dgm:spPr/>
    </dgm:pt>
    <dgm:pt modelId="{48A16D65-5927-2342-A08C-923C5AE41A7B}" type="pres">
      <dgm:prSet presAssocID="{BA668B81-A135-8842-88F0-DB839F95541F}" presName="hierChild3" presStyleCnt="0"/>
      <dgm:spPr/>
    </dgm:pt>
  </dgm:ptLst>
  <dgm:cxnLst>
    <dgm:cxn modelId="{46089E04-9829-0140-8B7B-7E6918495611}" type="presOf" srcId="{DBAB7B5E-DDF2-448D-AA18-EC1E324A798F}" destId="{28DACB05-5382-DA49-95C6-5C9E03784F94}" srcOrd="0" destOrd="0" presId="urn:microsoft.com/office/officeart/2005/8/layout/hierarchy1"/>
    <dgm:cxn modelId="{2955120C-7A72-DA4D-8357-EB287C1C9E4C}" srcId="{DBAB7B5E-DDF2-448D-AA18-EC1E324A798F}" destId="{F9402087-0021-BD40-B59C-D79B30FD57A5}" srcOrd="0" destOrd="0" parTransId="{89E2D1DD-9B48-2643-BC0A-455977247A06}" sibTransId="{183EC170-B2BD-DE47-BF5B-4E2CC422C970}"/>
    <dgm:cxn modelId="{B9208313-B8DE-174F-9803-B2890BC687F8}" type="presOf" srcId="{4D40470C-6851-4F03-B7A1-CCA3395145D9}" destId="{38A77B1A-F05A-B748-9B9D-4368D46DB850}" srcOrd="0" destOrd="0" presId="urn:microsoft.com/office/officeart/2005/8/layout/hierarchy1"/>
    <dgm:cxn modelId="{40A16923-96F4-4F47-B85E-9EF8B06735BB}" srcId="{2CD7C667-8706-4345-87FD-C712900FBE44}" destId="{DBAB7B5E-DDF2-448D-AA18-EC1E324A798F}" srcOrd="1" destOrd="0" parTransId="{4F1FD064-46E4-42FE-988D-660F57EA9DDF}" sibTransId="{A23D3DC1-11FF-4D26-ABBC-ADF2D0CA8137}"/>
    <dgm:cxn modelId="{A08BA44C-646B-1F46-9D61-CBCD2DFCC733}" type="presOf" srcId="{8F9E4943-383E-384C-8B8B-066BAD654F01}" destId="{E1AC3964-2F24-9142-8C08-45CBBE25D118}" srcOrd="0" destOrd="0" presId="urn:microsoft.com/office/officeart/2005/8/layout/hierarchy1"/>
    <dgm:cxn modelId="{4F68FA50-EE98-4B4F-AC06-EF132731F315}" type="presOf" srcId="{89E2D1DD-9B48-2643-BC0A-455977247A06}" destId="{1382F177-59D8-5848-819C-EE2EEF136B5C}" srcOrd="0" destOrd="0" presId="urn:microsoft.com/office/officeart/2005/8/layout/hierarchy1"/>
    <dgm:cxn modelId="{1BB48F59-9281-2243-B01D-385FFD0C32E0}" type="presOf" srcId="{2CD7C667-8706-4345-87FD-C712900FBE44}" destId="{F698FEC6-08B5-EA4C-8B61-4D45C9788634}" srcOrd="0" destOrd="0" presId="urn:microsoft.com/office/officeart/2005/8/layout/hierarchy1"/>
    <dgm:cxn modelId="{E53FE775-A538-7C4E-A14D-BD03956F8967}" type="presOf" srcId="{F9402087-0021-BD40-B59C-D79B30FD57A5}" destId="{BF9A9BD7-3D4C-E246-8492-259680EF10BC}" srcOrd="0" destOrd="0" presId="urn:microsoft.com/office/officeart/2005/8/layout/hierarchy1"/>
    <dgm:cxn modelId="{6657A697-491F-5F42-BBEE-E5EE840B6081}" type="presOf" srcId="{BA668B81-A135-8842-88F0-DB839F95541F}" destId="{02FA1718-54F1-9D44-8C18-82558CEC94A2}" srcOrd="0" destOrd="0" presId="urn:microsoft.com/office/officeart/2005/8/layout/hierarchy1"/>
    <dgm:cxn modelId="{260C09A0-79E5-476F-99BC-5DDC356526F5}" srcId="{2CD7C667-8706-4345-87FD-C712900FBE44}" destId="{4D40470C-6851-4F03-B7A1-CCA3395145D9}" srcOrd="0" destOrd="0" parTransId="{AD5F6046-205E-4DFB-8818-A29CED64A0C9}" sibTransId="{04975145-5473-40AD-AC8B-C1069B4EDC27}"/>
    <dgm:cxn modelId="{EFA66AE8-C7BD-F547-8D28-593B8F4CDE97}" srcId="{DBAB7B5E-DDF2-448D-AA18-EC1E324A798F}" destId="{BA668B81-A135-8842-88F0-DB839F95541F}" srcOrd="1" destOrd="0" parTransId="{8F9E4943-383E-384C-8B8B-066BAD654F01}" sibTransId="{8A16CA97-798E-144D-968F-5D1A1352DCC7}"/>
    <dgm:cxn modelId="{06CD3E38-51E2-A543-B223-669F2FF1FD8D}" type="presParOf" srcId="{F698FEC6-08B5-EA4C-8B61-4D45C9788634}" destId="{6CAB9026-E2CA-0042-BC4A-7DA2A6DDEE0A}" srcOrd="0" destOrd="0" presId="urn:microsoft.com/office/officeart/2005/8/layout/hierarchy1"/>
    <dgm:cxn modelId="{7325C098-5B86-584F-A067-B3F56EFE583A}" type="presParOf" srcId="{6CAB9026-E2CA-0042-BC4A-7DA2A6DDEE0A}" destId="{764C13F4-4A6C-1742-B3C9-70014A06BC33}" srcOrd="0" destOrd="0" presId="urn:microsoft.com/office/officeart/2005/8/layout/hierarchy1"/>
    <dgm:cxn modelId="{12C0D010-A042-3D41-922A-A1127260885E}" type="presParOf" srcId="{764C13F4-4A6C-1742-B3C9-70014A06BC33}" destId="{DA77023D-75DE-5949-ADB2-D69CF6BD014A}" srcOrd="0" destOrd="0" presId="urn:microsoft.com/office/officeart/2005/8/layout/hierarchy1"/>
    <dgm:cxn modelId="{8E7A1DF0-1CE1-8B40-9812-40C4CD163E6F}" type="presParOf" srcId="{764C13F4-4A6C-1742-B3C9-70014A06BC33}" destId="{38A77B1A-F05A-B748-9B9D-4368D46DB850}" srcOrd="1" destOrd="0" presId="urn:microsoft.com/office/officeart/2005/8/layout/hierarchy1"/>
    <dgm:cxn modelId="{4795A4CA-3009-EE49-AC2F-52198BDD1862}" type="presParOf" srcId="{6CAB9026-E2CA-0042-BC4A-7DA2A6DDEE0A}" destId="{A0693CF0-996C-EC40-B7D5-189F37DBFBBA}" srcOrd="1" destOrd="0" presId="urn:microsoft.com/office/officeart/2005/8/layout/hierarchy1"/>
    <dgm:cxn modelId="{1927FC5D-02BB-8049-9F77-9CC8029910FC}" type="presParOf" srcId="{F698FEC6-08B5-EA4C-8B61-4D45C9788634}" destId="{F6D1FF28-DA32-0740-99CC-C504E1AD0256}" srcOrd="1" destOrd="0" presId="urn:microsoft.com/office/officeart/2005/8/layout/hierarchy1"/>
    <dgm:cxn modelId="{5496507D-674F-874C-A7AD-BE64CB702889}" type="presParOf" srcId="{F6D1FF28-DA32-0740-99CC-C504E1AD0256}" destId="{A4C3ACE0-B570-9446-9B15-641007831DD0}" srcOrd="0" destOrd="0" presId="urn:microsoft.com/office/officeart/2005/8/layout/hierarchy1"/>
    <dgm:cxn modelId="{8AE0F34A-7B49-1647-9999-AC808F218D9A}" type="presParOf" srcId="{A4C3ACE0-B570-9446-9B15-641007831DD0}" destId="{EC5A8102-1566-F44A-8D74-853FE96EB6C8}" srcOrd="0" destOrd="0" presId="urn:microsoft.com/office/officeart/2005/8/layout/hierarchy1"/>
    <dgm:cxn modelId="{4F55489F-73C7-2541-8A4A-DDC0A1EE0934}" type="presParOf" srcId="{A4C3ACE0-B570-9446-9B15-641007831DD0}" destId="{28DACB05-5382-DA49-95C6-5C9E03784F94}" srcOrd="1" destOrd="0" presId="urn:microsoft.com/office/officeart/2005/8/layout/hierarchy1"/>
    <dgm:cxn modelId="{D39D4ED4-173D-7946-81C7-00C2A3E3C66B}" type="presParOf" srcId="{F6D1FF28-DA32-0740-99CC-C504E1AD0256}" destId="{6CDD4548-EE2A-1A41-94FE-56077B9711A9}" srcOrd="1" destOrd="0" presId="urn:microsoft.com/office/officeart/2005/8/layout/hierarchy1"/>
    <dgm:cxn modelId="{9DA23D76-1B15-114C-A7B1-622198ED0EA7}" type="presParOf" srcId="{6CDD4548-EE2A-1A41-94FE-56077B9711A9}" destId="{1382F177-59D8-5848-819C-EE2EEF136B5C}" srcOrd="0" destOrd="0" presId="urn:microsoft.com/office/officeart/2005/8/layout/hierarchy1"/>
    <dgm:cxn modelId="{C35D6F4A-9EA6-E144-AEA9-84E3C913692E}" type="presParOf" srcId="{6CDD4548-EE2A-1A41-94FE-56077B9711A9}" destId="{E757A0D6-5878-114D-9027-39ACAF401EB6}" srcOrd="1" destOrd="0" presId="urn:microsoft.com/office/officeart/2005/8/layout/hierarchy1"/>
    <dgm:cxn modelId="{36BA34A0-3118-134B-A0D5-250A7CDF5704}" type="presParOf" srcId="{E757A0D6-5878-114D-9027-39ACAF401EB6}" destId="{7F528F0D-9207-B04A-8E7F-71717309663D}" srcOrd="0" destOrd="0" presId="urn:microsoft.com/office/officeart/2005/8/layout/hierarchy1"/>
    <dgm:cxn modelId="{2FBFD700-15C1-ED4E-9822-5C9C73F68602}" type="presParOf" srcId="{7F528F0D-9207-B04A-8E7F-71717309663D}" destId="{CABE6970-B379-5244-A1F1-A24D1F5160DC}" srcOrd="0" destOrd="0" presId="urn:microsoft.com/office/officeart/2005/8/layout/hierarchy1"/>
    <dgm:cxn modelId="{E38223A8-58CC-E045-87E5-DFDC3A49518A}" type="presParOf" srcId="{7F528F0D-9207-B04A-8E7F-71717309663D}" destId="{BF9A9BD7-3D4C-E246-8492-259680EF10BC}" srcOrd="1" destOrd="0" presId="urn:microsoft.com/office/officeart/2005/8/layout/hierarchy1"/>
    <dgm:cxn modelId="{A154B988-25BD-0D44-A11D-AAB48B4EB91A}" type="presParOf" srcId="{E757A0D6-5878-114D-9027-39ACAF401EB6}" destId="{3C2FE5BB-84E7-D940-AB7A-A978FFDF29C9}" srcOrd="1" destOrd="0" presId="urn:microsoft.com/office/officeart/2005/8/layout/hierarchy1"/>
    <dgm:cxn modelId="{F3C86348-E002-D946-81BA-468FA9700FE6}" type="presParOf" srcId="{6CDD4548-EE2A-1A41-94FE-56077B9711A9}" destId="{E1AC3964-2F24-9142-8C08-45CBBE25D118}" srcOrd="2" destOrd="0" presId="urn:microsoft.com/office/officeart/2005/8/layout/hierarchy1"/>
    <dgm:cxn modelId="{D71024A7-2C0A-A94F-9A9C-E04A7A398059}" type="presParOf" srcId="{6CDD4548-EE2A-1A41-94FE-56077B9711A9}" destId="{9641B1EB-05B4-3245-8F6E-1F25E309FE1F}" srcOrd="3" destOrd="0" presId="urn:microsoft.com/office/officeart/2005/8/layout/hierarchy1"/>
    <dgm:cxn modelId="{1A27386F-A8FD-4C49-8103-65B65A2A071B}" type="presParOf" srcId="{9641B1EB-05B4-3245-8F6E-1F25E309FE1F}" destId="{395BD52E-7500-FF46-8751-9DC9DE69E8D0}" srcOrd="0" destOrd="0" presId="urn:microsoft.com/office/officeart/2005/8/layout/hierarchy1"/>
    <dgm:cxn modelId="{CC12A61E-C5E3-C347-8B12-AC915A91046D}" type="presParOf" srcId="{395BD52E-7500-FF46-8751-9DC9DE69E8D0}" destId="{3211AADB-28FA-0447-8F83-FDD1735E2A98}" srcOrd="0" destOrd="0" presId="urn:microsoft.com/office/officeart/2005/8/layout/hierarchy1"/>
    <dgm:cxn modelId="{FEA99761-5104-7C46-BFE3-AE16990E1871}" type="presParOf" srcId="{395BD52E-7500-FF46-8751-9DC9DE69E8D0}" destId="{02FA1718-54F1-9D44-8C18-82558CEC94A2}" srcOrd="1" destOrd="0" presId="urn:microsoft.com/office/officeart/2005/8/layout/hierarchy1"/>
    <dgm:cxn modelId="{84B558F3-973E-E044-9066-D4F4C6A513F5}" type="presParOf" srcId="{9641B1EB-05B4-3245-8F6E-1F25E309FE1F}" destId="{48A16D65-5927-2342-A08C-923C5AE41A7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54A32D-449C-4064-A796-5C2ABBA7DCA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A46774-9FA3-4372-A31B-369D95E64D6D}">
      <dgm:prSet/>
      <dgm:spPr/>
      <dgm:t>
        <a:bodyPr/>
        <a:lstStyle/>
        <a:p>
          <a:r>
            <a:rPr lang="fr-FR"/>
            <a:t>Un discours d’évidence des pouvoirs publics qui ne permet pas de penser le rôle de l’institution scolaire de manière critique</a:t>
          </a:r>
          <a:endParaRPr lang="en-US"/>
        </a:p>
      </dgm:t>
    </dgm:pt>
    <dgm:pt modelId="{F3B8280E-944C-43ED-B7AB-D5942EE5FE4A}" type="parTrans" cxnId="{0E819C9C-137E-4373-9351-A155A936A3C8}">
      <dgm:prSet/>
      <dgm:spPr/>
      <dgm:t>
        <a:bodyPr/>
        <a:lstStyle/>
        <a:p>
          <a:endParaRPr lang="en-US"/>
        </a:p>
      </dgm:t>
    </dgm:pt>
    <dgm:pt modelId="{E45086B1-53EF-40A0-9A2C-AB1483D2175F}" type="sibTrans" cxnId="{0E819C9C-137E-4373-9351-A155A936A3C8}">
      <dgm:prSet/>
      <dgm:spPr/>
      <dgm:t>
        <a:bodyPr/>
        <a:lstStyle/>
        <a:p>
          <a:endParaRPr lang="en-US"/>
        </a:p>
      </dgm:t>
    </dgm:pt>
    <dgm:pt modelId="{D8BE986C-B94E-4696-8C05-19D2F00F7B2E}">
      <dgm:prSet/>
      <dgm:spPr/>
      <dgm:t>
        <a:bodyPr/>
        <a:lstStyle/>
        <a:p>
          <a:r>
            <a:rPr lang="fr-FR"/>
            <a:t>Aziz Jellab:  « un des postulats que l’on pourrait avancer de considérer que les institutions ont souvent pour caractéristique de constituer « une technologie de pouvoir » (Foucault, 1975) qui, par le fait même qu’elles cherchent à normaliser, voire à discipliner les comportements ne peuvent admettre la prise en compte de la singularité des individus »</a:t>
          </a:r>
          <a:endParaRPr lang="en-US"/>
        </a:p>
      </dgm:t>
    </dgm:pt>
    <dgm:pt modelId="{73F2D5F5-4FDA-4B06-B9A5-944919E9F80E}" type="parTrans" cxnId="{BB47DE31-907A-4119-B0C1-D88E3D837D1D}">
      <dgm:prSet/>
      <dgm:spPr/>
      <dgm:t>
        <a:bodyPr/>
        <a:lstStyle/>
        <a:p>
          <a:endParaRPr lang="en-US"/>
        </a:p>
      </dgm:t>
    </dgm:pt>
    <dgm:pt modelId="{A9CDC817-C073-4A10-B774-E5A99CC1C274}" type="sibTrans" cxnId="{BB47DE31-907A-4119-B0C1-D88E3D837D1D}">
      <dgm:prSet/>
      <dgm:spPr/>
      <dgm:t>
        <a:bodyPr/>
        <a:lstStyle/>
        <a:p>
          <a:endParaRPr lang="en-US"/>
        </a:p>
      </dgm:t>
    </dgm:pt>
    <dgm:pt modelId="{12BA450B-A2E5-4E16-9D95-0215357C8D37}">
      <dgm:prSet/>
      <dgm:spPr/>
      <dgm:t>
        <a:bodyPr/>
        <a:lstStyle/>
        <a:p>
          <a:r>
            <a:rPr lang="fr-FR"/>
            <a:t>Comme dispositif de contrôle social et de normalisation, une institution peut-elle être bienveillante?</a:t>
          </a:r>
          <a:endParaRPr lang="en-US"/>
        </a:p>
      </dgm:t>
    </dgm:pt>
    <dgm:pt modelId="{9174A2A1-803F-4B9D-9E53-BECC584C9A35}" type="parTrans" cxnId="{35F4D4F0-8B0A-4F4C-AEE0-AF113BB92968}">
      <dgm:prSet/>
      <dgm:spPr/>
      <dgm:t>
        <a:bodyPr/>
        <a:lstStyle/>
        <a:p>
          <a:endParaRPr lang="en-US"/>
        </a:p>
      </dgm:t>
    </dgm:pt>
    <dgm:pt modelId="{97F4D10B-2C1F-41DC-99CD-33A6AEBA5653}" type="sibTrans" cxnId="{35F4D4F0-8B0A-4F4C-AEE0-AF113BB92968}">
      <dgm:prSet/>
      <dgm:spPr/>
      <dgm:t>
        <a:bodyPr/>
        <a:lstStyle/>
        <a:p>
          <a:endParaRPr lang="en-US"/>
        </a:p>
      </dgm:t>
    </dgm:pt>
    <dgm:pt modelId="{6BF11283-3378-1B42-A9E8-551307F8CAF2}" type="pres">
      <dgm:prSet presAssocID="{6554A32D-449C-4064-A796-5C2ABBA7DCAF}" presName="linear" presStyleCnt="0">
        <dgm:presLayoutVars>
          <dgm:animLvl val="lvl"/>
          <dgm:resizeHandles val="exact"/>
        </dgm:presLayoutVars>
      </dgm:prSet>
      <dgm:spPr/>
    </dgm:pt>
    <dgm:pt modelId="{F33C401D-915C-944F-9257-B6540D91074B}" type="pres">
      <dgm:prSet presAssocID="{29A46774-9FA3-4372-A31B-369D95E64D6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394EBF-7BD6-DA45-AF2C-24447F8772E8}" type="pres">
      <dgm:prSet presAssocID="{E45086B1-53EF-40A0-9A2C-AB1483D2175F}" presName="spacer" presStyleCnt="0"/>
      <dgm:spPr/>
    </dgm:pt>
    <dgm:pt modelId="{253A8CC1-08DC-544B-826B-3A395B83F426}" type="pres">
      <dgm:prSet presAssocID="{D8BE986C-B94E-4696-8C05-19D2F00F7B2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B80DF3F-819C-494F-9B52-CD946B7D905C}" type="pres">
      <dgm:prSet presAssocID="{A9CDC817-C073-4A10-B774-E5A99CC1C274}" presName="spacer" presStyleCnt="0"/>
      <dgm:spPr/>
    </dgm:pt>
    <dgm:pt modelId="{C6320E7F-45FF-0A49-A59D-683DC915EF08}" type="pres">
      <dgm:prSet presAssocID="{12BA450B-A2E5-4E16-9D95-0215357C8D3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0A2671A-29A2-CB4F-A6BA-E9F6F8C13E97}" type="presOf" srcId="{D8BE986C-B94E-4696-8C05-19D2F00F7B2E}" destId="{253A8CC1-08DC-544B-826B-3A395B83F426}" srcOrd="0" destOrd="0" presId="urn:microsoft.com/office/officeart/2005/8/layout/vList2"/>
    <dgm:cxn modelId="{BB47DE31-907A-4119-B0C1-D88E3D837D1D}" srcId="{6554A32D-449C-4064-A796-5C2ABBA7DCAF}" destId="{D8BE986C-B94E-4696-8C05-19D2F00F7B2E}" srcOrd="1" destOrd="0" parTransId="{73F2D5F5-4FDA-4B06-B9A5-944919E9F80E}" sibTransId="{A9CDC817-C073-4A10-B774-E5A99CC1C274}"/>
    <dgm:cxn modelId="{F11DF13E-1FA5-5046-8490-1C8C72D9B280}" type="presOf" srcId="{29A46774-9FA3-4372-A31B-369D95E64D6D}" destId="{F33C401D-915C-944F-9257-B6540D91074B}" srcOrd="0" destOrd="0" presId="urn:microsoft.com/office/officeart/2005/8/layout/vList2"/>
    <dgm:cxn modelId="{D65C637F-E397-1F48-B192-01862385185E}" type="presOf" srcId="{12BA450B-A2E5-4E16-9D95-0215357C8D37}" destId="{C6320E7F-45FF-0A49-A59D-683DC915EF08}" srcOrd="0" destOrd="0" presId="urn:microsoft.com/office/officeart/2005/8/layout/vList2"/>
    <dgm:cxn modelId="{0E819C9C-137E-4373-9351-A155A936A3C8}" srcId="{6554A32D-449C-4064-A796-5C2ABBA7DCAF}" destId="{29A46774-9FA3-4372-A31B-369D95E64D6D}" srcOrd="0" destOrd="0" parTransId="{F3B8280E-944C-43ED-B7AB-D5942EE5FE4A}" sibTransId="{E45086B1-53EF-40A0-9A2C-AB1483D2175F}"/>
    <dgm:cxn modelId="{35F4D4F0-8B0A-4F4C-AEE0-AF113BB92968}" srcId="{6554A32D-449C-4064-A796-5C2ABBA7DCAF}" destId="{12BA450B-A2E5-4E16-9D95-0215357C8D37}" srcOrd="2" destOrd="0" parTransId="{9174A2A1-803F-4B9D-9E53-BECC584C9A35}" sibTransId="{97F4D10B-2C1F-41DC-99CD-33A6AEBA5653}"/>
    <dgm:cxn modelId="{669995F3-E358-F84A-9FCD-508C845C2822}" type="presOf" srcId="{6554A32D-449C-4064-A796-5C2ABBA7DCAF}" destId="{6BF11283-3378-1B42-A9E8-551307F8CAF2}" srcOrd="0" destOrd="0" presId="urn:microsoft.com/office/officeart/2005/8/layout/vList2"/>
    <dgm:cxn modelId="{95A85594-EDF9-2B49-9F8D-C25318F5460F}" type="presParOf" srcId="{6BF11283-3378-1B42-A9E8-551307F8CAF2}" destId="{F33C401D-915C-944F-9257-B6540D91074B}" srcOrd="0" destOrd="0" presId="urn:microsoft.com/office/officeart/2005/8/layout/vList2"/>
    <dgm:cxn modelId="{FB0BE0CC-5C6C-BF4B-BCB4-00684E8DCEB9}" type="presParOf" srcId="{6BF11283-3378-1B42-A9E8-551307F8CAF2}" destId="{22394EBF-7BD6-DA45-AF2C-24447F8772E8}" srcOrd="1" destOrd="0" presId="urn:microsoft.com/office/officeart/2005/8/layout/vList2"/>
    <dgm:cxn modelId="{E456776B-A637-0B4D-A172-2759999FEF4E}" type="presParOf" srcId="{6BF11283-3378-1B42-A9E8-551307F8CAF2}" destId="{253A8CC1-08DC-544B-826B-3A395B83F426}" srcOrd="2" destOrd="0" presId="urn:microsoft.com/office/officeart/2005/8/layout/vList2"/>
    <dgm:cxn modelId="{119549CB-73BB-C846-BEFC-168EA9871740}" type="presParOf" srcId="{6BF11283-3378-1B42-A9E8-551307F8CAF2}" destId="{5B80DF3F-819C-494F-9B52-CD946B7D905C}" srcOrd="3" destOrd="0" presId="urn:microsoft.com/office/officeart/2005/8/layout/vList2"/>
    <dgm:cxn modelId="{48D0C04D-C204-114E-B5D4-90DD54C2AF46}" type="presParOf" srcId="{6BF11283-3378-1B42-A9E8-551307F8CAF2}" destId="{C6320E7F-45FF-0A49-A59D-683DC915EF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52F229-4BBC-47F6-A378-3F78A6FE47CE}" type="doc">
      <dgm:prSet loTypeId="urn:microsoft.com/office/officeart/2005/8/layout/process1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B49CC23-05AD-4B73-B975-DD6B4F941BA2}">
      <dgm:prSet/>
      <dgm:spPr/>
      <dgm:t>
        <a:bodyPr/>
        <a:lstStyle/>
        <a:p>
          <a:r>
            <a:rPr lang="fr-FR" dirty="0"/>
            <a:t>Je fais mien ce double postulat : il est impossible de ne pas reconnaître de bon sens les appels à une école de la confiance, de la bienveillance et de l’inclusion. De même qu’il n’est pas sérieux de dire que les élèves n’auraient pas besoin à l’école de développer leurs compétences émotionnelles et sociales dont ils vont avoir besoin toute leur vie pour des sujets autonomes et responsables dans un monde complexe</a:t>
          </a:r>
          <a:endParaRPr lang="en-US" dirty="0"/>
        </a:p>
      </dgm:t>
    </dgm:pt>
    <dgm:pt modelId="{0511B53D-49EA-4769-8234-8F527F95C871}" type="parTrans" cxnId="{B9013847-1E6F-48AC-AD18-7F4EA0A785ED}">
      <dgm:prSet/>
      <dgm:spPr/>
      <dgm:t>
        <a:bodyPr/>
        <a:lstStyle/>
        <a:p>
          <a:endParaRPr lang="en-US"/>
        </a:p>
      </dgm:t>
    </dgm:pt>
    <dgm:pt modelId="{5E62CB2E-1DFF-438E-9279-DD55B45A1051}" type="sibTrans" cxnId="{B9013847-1E6F-48AC-AD18-7F4EA0A785ED}">
      <dgm:prSet/>
      <dgm:spPr/>
      <dgm:t>
        <a:bodyPr/>
        <a:lstStyle/>
        <a:p>
          <a:endParaRPr lang="en-US"/>
        </a:p>
      </dgm:t>
    </dgm:pt>
    <dgm:pt modelId="{95DD9631-5BF2-4F79-B8BB-B02AFA29445B}">
      <dgm:prSet/>
      <dgm:spPr/>
      <dgm:t>
        <a:bodyPr/>
        <a:lstStyle/>
        <a:p>
          <a:r>
            <a:rPr lang="fr-FR"/>
            <a:t>Mais il est impossible d’ignorer que l’école en France, non en tant que principe, mais en tant qu’institution inscrite dans un social-historique, un institué, c’est-à-dire à des habitus, des formes bien spécifiques, des imaginaires déjà constitués (notamment en regard de ce qu’est un élève), est absolument incapable de mettre en œuvre en l’état ce qu’elle propose.</a:t>
          </a:r>
          <a:endParaRPr lang="en-US"/>
        </a:p>
      </dgm:t>
    </dgm:pt>
    <dgm:pt modelId="{D32FD407-D19F-482E-A1EE-4B8BEE593D3A}" type="parTrans" cxnId="{23D6FE20-E10F-4AE4-A396-F183281B23C7}">
      <dgm:prSet/>
      <dgm:spPr/>
      <dgm:t>
        <a:bodyPr/>
        <a:lstStyle/>
        <a:p>
          <a:endParaRPr lang="en-US"/>
        </a:p>
      </dgm:t>
    </dgm:pt>
    <dgm:pt modelId="{83668D6C-EB01-48BB-9BBA-0015AD2A442F}" type="sibTrans" cxnId="{23D6FE20-E10F-4AE4-A396-F183281B23C7}">
      <dgm:prSet/>
      <dgm:spPr/>
      <dgm:t>
        <a:bodyPr/>
        <a:lstStyle/>
        <a:p>
          <a:endParaRPr lang="en-US"/>
        </a:p>
      </dgm:t>
    </dgm:pt>
    <dgm:pt modelId="{16774357-05B4-BA45-B2A4-48B590AF4084}" type="pres">
      <dgm:prSet presAssocID="{E352F229-4BBC-47F6-A378-3F78A6FE47CE}" presName="Name0" presStyleCnt="0">
        <dgm:presLayoutVars>
          <dgm:dir/>
          <dgm:resizeHandles val="exact"/>
        </dgm:presLayoutVars>
      </dgm:prSet>
      <dgm:spPr/>
    </dgm:pt>
    <dgm:pt modelId="{17C1A669-924F-3A4D-A5AD-BB0717D68E84}" type="pres">
      <dgm:prSet presAssocID="{EB49CC23-05AD-4B73-B975-DD6B4F941BA2}" presName="node" presStyleLbl="node1" presStyleIdx="0" presStyleCnt="2">
        <dgm:presLayoutVars>
          <dgm:bulletEnabled val="1"/>
        </dgm:presLayoutVars>
      </dgm:prSet>
      <dgm:spPr/>
    </dgm:pt>
    <dgm:pt modelId="{1AB8AAD2-D71A-7E46-8D29-D960696E72F1}" type="pres">
      <dgm:prSet presAssocID="{5E62CB2E-1DFF-438E-9279-DD55B45A1051}" presName="sibTrans" presStyleLbl="sibTrans2D1" presStyleIdx="0" presStyleCnt="1"/>
      <dgm:spPr/>
    </dgm:pt>
    <dgm:pt modelId="{8C194105-BCF7-BE4C-AE47-90E19A03A910}" type="pres">
      <dgm:prSet presAssocID="{5E62CB2E-1DFF-438E-9279-DD55B45A1051}" presName="connectorText" presStyleLbl="sibTrans2D1" presStyleIdx="0" presStyleCnt="1"/>
      <dgm:spPr/>
    </dgm:pt>
    <dgm:pt modelId="{FDABDAE4-EB9A-4947-BC52-162E930C7E71}" type="pres">
      <dgm:prSet presAssocID="{95DD9631-5BF2-4F79-B8BB-B02AFA29445B}" presName="node" presStyleLbl="node1" presStyleIdx="1" presStyleCnt="2">
        <dgm:presLayoutVars>
          <dgm:bulletEnabled val="1"/>
        </dgm:presLayoutVars>
      </dgm:prSet>
      <dgm:spPr/>
    </dgm:pt>
  </dgm:ptLst>
  <dgm:cxnLst>
    <dgm:cxn modelId="{F4E9231F-0DDE-7149-B0D5-4D0E5ECC3121}" type="presOf" srcId="{E352F229-4BBC-47F6-A378-3F78A6FE47CE}" destId="{16774357-05B4-BA45-B2A4-48B590AF4084}" srcOrd="0" destOrd="0" presId="urn:microsoft.com/office/officeart/2005/8/layout/process1"/>
    <dgm:cxn modelId="{23D6FE20-E10F-4AE4-A396-F183281B23C7}" srcId="{E352F229-4BBC-47F6-A378-3F78A6FE47CE}" destId="{95DD9631-5BF2-4F79-B8BB-B02AFA29445B}" srcOrd="1" destOrd="0" parTransId="{D32FD407-D19F-482E-A1EE-4B8BEE593D3A}" sibTransId="{83668D6C-EB01-48BB-9BBA-0015AD2A442F}"/>
    <dgm:cxn modelId="{B9013847-1E6F-48AC-AD18-7F4EA0A785ED}" srcId="{E352F229-4BBC-47F6-A378-3F78A6FE47CE}" destId="{EB49CC23-05AD-4B73-B975-DD6B4F941BA2}" srcOrd="0" destOrd="0" parTransId="{0511B53D-49EA-4769-8234-8F527F95C871}" sibTransId="{5E62CB2E-1DFF-438E-9279-DD55B45A1051}"/>
    <dgm:cxn modelId="{DCCCEF56-B65C-B747-BE09-F3B50B4B1FD0}" type="presOf" srcId="{EB49CC23-05AD-4B73-B975-DD6B4F941BA2}" destId="{17C1A669-924F-3A4D-A5AD-BB0717D68E84}" srcOrd="0" destOrd="0" presId="urn:microsoft.com/office/officeart/2005/8/layout/process1"/>
    <dgm:cxn modelId="{282F476F-F15D-474C-8F27-7ACC445A351E}" type="presOf" srcId="{5E62CB2E-1DFF-438E-9279-DD55B45A1051}" destId="{1AB8AAD2-D71A-7E46-8D29-D960696E72F1}" srcOrd="0" destOrd="0" presId="urn:microsoft.com/office/officeart/2005/8/layout/process1"/>
    <dgm:cxn modelId="{11ABFD8B-E1C4-594C-9D68-591E1C4F248F}" type="presOf" srcId="{95DD9631-5BF2-4F79-B8BB-B02AFA29445B}" destId="{FDABDAE4-EB9A-4947-BC52-162E930C7E71}" srcOrd="0" destOrd="0" presId="urn:microsoft.com/office/officeart/2005/8/layout/process1"/>
    <dgm:cxn modelId="{B30C2AD3-7118-1A40-95F0-94E4FCD95E0D}" type="presOf" srcId="{5E62CB2E-1DFF-438E-9279-DD55B45A1051}" destId="{8C194105-BCF7-BE4C-AE47-90E19A03A910}" srcOrd="1" destOrd="0" presId="urn:microsoft.com/office/officeart/2005/8/layout/process1"/>
    <dgm:cxn modelId="{2D1A9A45-7B73-914C-A5B6-AC211C31C501}" type="presParOf" srcId="{16774357-05B4-BA45-B2A4-48B590AF4084}" destId="{17C1A669-924F-3A4D-A5AD-BB0717D68E84}" srcOrd="0" destOrd="0" presId="urn:microsoft.com/office/officeart/2005/8/layout/process1"/>
    <dgm:cxn modelId="{E4ADDB8F-E43F-D546-A399-370390E737E9}" type="presParOf" srcId="{16774357-05B4-BA45-B2A4-48B590AF4084}" destId="{1AB8AAD2-D71A-7E46-8D29-D960696E72F1}" srcOrd="1" destOrd="0" presId="urn:microsoft.com/office/officeart/2005/8/layout/process1"/>
    <dgm:cxn modelId="{85709748-4F71-A84A-B19C-A65D6C03066D}" type="presParOf" srcId="{1AB8AAD2-D71A-7E46-8D29-D960696E72F1}" destId="{8C194105-BCF7-BE4C-AE47-90E19A03A910}" srcOrd="0" destOrd="0" presId="urn:microsoft.com/office/officeart/2005/8/layout/process1"/>
    <dgm:cxn modelId="{02386B58-916F-6D4E-B3B6-22BF6A6DFA0F}" type="presParOf" srcId="{16774357-05B4-BA45-B2A4-48B590AF4084}" destId="{FDABDAE4-EB9A-4947-BC52-162E930C7E7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C6E555-9C0C-4271-A61D-FD5C34F5C85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9625258-7F20-43F0-8D59-A9068DA9DBD2}">
      <dgm:prSet/>
      <dgm:spPr/>
      <dgm:t>
        <a:bodyPr/>
        <a:lstStyle/>
        <a:p>
          <a:r>
            <a:rPr lang="fr-FR"/>
            <a:t>Aujourd’hui, le bien-être à l’école est pensé comme un droit des enfants comme l’indique le titre du rapport de 2021: Santé mentale des enfants: le droit au bien-être</a:t>
          </a:r>
          <a:endParaRPr lang="en-US"/>
        </a:p>
      </dgm:t>
    </dgm:pt>
    <dgm:pt modelId="{4E237050-D0F9-4A59-AFC8-78E55A0FD980}" type="parTrans" cxnId="{379E6C43-D893-48B0-9590-3835579ABEFB}">
      <dgm:prSet/>
      <dgm:spPr/>
      <dgm:t>
        <a:bodyPr/>
        <a:lstStyle/>
        <a:p>
          <a:endParaRPr lang="en-US"/>
        </a:p>
      </dgm:t>
    </dgm:pt>
    <dgm:pt modelId="{ACD8ED44-2CE6-420B-8726-9F04553F0CA7}" type="sibTrans" cxnId="{379E6C43-D893-48B0-9590-3835579ABEFB}">
      <dgm:prSet/>
      <dgm:spPr/>
      <dgm:t>
        <a:bodyPr/>
        <a:lstStyle/>
        <a:p>
          <a:endParaRPr lang="en-US"/>
        </a:p>
      </dgm:t>
    </dgm:pt>
    <dgm:pt modelId="{DE0EB1A4-702D-4B65-9DA9-9A0931B7B45D}">
      <dgm:prSet/>
      <dgm:spPr/>
      <dgm:t>
        <a:bodyPr/>
        <a:lstStyle/>
        <a:p>
          <a:r>
            <a:rPr lang="fr-FR"/>
            <a:t>Dans la section « garantir un environnement scolaire favorable au bien-être de l’enfant », on trouve deux types de proposition</a:t>
          </a:r>
          <a:endParaRPr lang="en-US"/>
        </a:p>
      </dgm:t>
    </dgm:pt>
    <dgm:pt modelId="{94AE0DAD-6B8F-4037-81C9-F6767D476111}" type="parTrans" cxnId="{7A411019-3E82-47BA-8172-92082793197E}">
      <dgm:prSet/>
      <dgm:spPr/>
      <dgm:t>
        <a:bodyPr/>
        <a:lstStyle/>
        <a:p>
          <a:endParaRPr lang="en-US"/>
        </a:p>
      </dgm:t>
    </dgm:pt>
    <dgm:pt modelId="{6F816177-0B41-4CE2-BBAA-E47868ED6F45}" type="sibTrans" cxnId="{7A411019-3E82-47BA-8172-92082793197E}">
      <dgm:prSet/>
      <dgm:spPr/>
      <dgm:t>
        <a:bodyPr/>
        <a:lstStyle/>
        <a:p>
          <a:endParaRPr lang="en-US"/>
        </a:p>
      </dgm:t>
    </dgm:pt>
    <dgm:pt modelId="{05CF0E8C-BA15-4DDD-9718-B0F90E81A9D8}">
      <dgm:prSet/>
      <dgm:spPr/>
      <dgm:t>
        <a:bodyPr/>
        <a:lstStyle/>
        <a:p>
          <a:r>
            <a:rPr lang="fr-FR"/>
            <a:t>« promouvoir un climat scolaire de bien-être et de bienveillance suppose de veiller à la santé mentale des adultes chargés de le mettre en œuvre » car « répondre à ce mal-être des enseignants permettrait de diminuer les risques pour la santé mentale des enfants »</a:t>
          </a:r>
          <a:endParaRPr lang="en-US"/>
        </a:p>
      </dgm:t>
    </dgm:pt>
    <dgm:pt modelId="{0333AB09-C85D-4817-BAD0-6899E2E4EAE3}" type="parTrans" cxnId="{66B8A0A2-5A3D-4BB3-993E-76E2D03525AF}">
      <dgm:prSet/>
      <dgm:spPr/>
      <dgm:t>
        <a:bodyPr/>
        <a:lstStyle/>
        <a:p>
          <a:endParaRPr lang="en-US"/>
        </a:p>
      </dgm:t>
    </dgm:pt>
    <dgm:pt modelId="{260E5F64-BBB2-4F18-A508-6F12ED4320DC}" type="sibTrans" cxnId="{66B8A0A2-5A3D-4BB3-993E-76E2D03525AF}">
      <dgm:prSet/>
      <dgm:spPr/>
      <dgm:t>
        <a:bodyPr/>
        <a:lstStyle/>
        <a:p>
          <a:endParaRPr lang="en-US"/>
        </a:p>
      </dgm:t>
    </dgm:pt>
    <dgm:pt modelId="{A2CFCA16-E078-4FCC-8EF7-DFCF91C34479}">
      <dgm:prSet/>
      <dgm:spPr/>
      <dgm:t>
        <a:bodyPr/>
        <a:lstStyle/>
        <a:p>
          <a:r>
            <a:rPr lang="fr-FR"/>
            <a:t>« créer un climat général de bienveillance au sein de l’école »</a:t>
          </a:r>
          <a:endParaRPr lang="en-US"/>
        </a:p>
      </dgm:t>
    </dgm:pt>
    <dgm:pt modelId="{603CBAEB-0A97-4A40-8665-41831E422933}" type="parTrans" cxnId="{32277491-921D-4ED9-99FA-2C927EEC0BDA}">
      <dgm:prSet/>
      <dgm:spPr/>
      <dgm:t>
        <a:bodyPr/>
        <a:lstStyle/>
        <a:p>
          <a:endParaRPr lang="en-US"/>
        </a:p>
      </dgm:t>
    </dgm:pt>
    <dgm:pt modelId="{DB67BF8D-DCC8-40D3-8AA0-7BBDD6354ABD}" type="sibTrans" cxnId="{32277491-921D-4ED9-99FA-2C927EEC0BDA}">
      <dgm:prSet/>
      <dgm:spPr/>
      <dgm:t>
        <a:bodyPr/>
        <a:lstStyle/>
        <a:p>
          <a:endParaRPr lang="en-US"/>
        </a:p>
      </dgm:t>
    </dgm:pt>
    <dgm:pt modelId="{FAFE3721-C0A4-6240-B90A-34A83E33166C}" type="pres">
      <dgm:prSet presAssocID="{D5C6E555-9C0C-4271-A61D-FD5C34F5C85D}" presName="outerComposite" presStyleCnt="0">
        <dgm:presLayoutVars>
          <dgm:chMax val="5"/>
          <dgm:dir/>
          <dgm:resizeHandles val="exact"/>
        </dgm:presLayoutVars>
      </dgm:prSet>
      <dgm:spPr/>
    </dgm:pt>
    <dgm:pt modelId="{698527FE-6AFE-AF42-903F-4684A0C85C73}" type="pres">
      <dgm:prSet presAssocID="{D5C6E555-9C0C-4271-A61D-FD5C34F5C85D}" presName="dummyMaxCanvas" presStyleCnt="0">
        <dgm:presLayoutVars/>
      </dgm:prSet>
      <dgm:spPr/>
    </dgm:pt>
    <dgm:pt modelId="{2928892D-E67D-5446-A12F-AEDD85F989B9}" type="pres">
      <dgm:prSet presAssocID="{D5C6E555-9C0C-4271-A61D-FD5C34F5C85D}" presName="TwoNodes_1" presStyleLbl="node1" presStyleIdx="0" presStyleCnt="2">
        <dgm:presLayoutVars>
          <dgm:bulletEnabled val="1"/>
        </dgm:presLayoutVars>
      </dgm:prSet>
      <dgm:spPr/>
    </dgm:pt>
    <dgm:pt modelId="{C22734C5-3194-A948-BA97-9CB80828BD3A}" type="pres">
      <dgm:prSet presAssocID="{D5C6E555-9C0C-4271-A61D-FD5C34F5C85D}" presName="TwoNodes_2" presStyleLbl="node1" presStyleIdx="1" presStyleCnt="2">
        <dgm:presLayoutVars>
          <dgm:bulletEnabled val="1"/>
        </dgm:presLayoutVars>
      </dgm:prSet>
      <dgm:spPr/>
    </dgm:pt>
    <dgm:pt modelId="{A0F9EEAE-1E65-D84B-AF1C-32DD5924B39C}" type="pres">
      <dgm:prSet presAssocID="{D5C6E555-9C0C-4271-A61D-FD5C34F5C85D}" presName="TwoConn_1-2" presStyleLbl="fgAccFollowNode1" presStyleIdx="0" presStyleCnt="1">
        <dgm:presLayoutVars>
          <dgm:bulletEnabled val="1"/>
        </dgm:presLayoutVars>
      </dgm:prSet>
      <dgm:spPr/>
    </dgm:pt>
    <dgm:pt modelId="{1AFD6CB9-55F2-7D4A-9A29-5C70E09D8007}" type="pres">
      <dgm:prSet presAssocID="{D5C6E555-9C0C-4271-A61D-FD5C34F5C85D}" presName="TwoNodes_1_text" presStyleLbl="node1" presStyleIdx="1" presStyleCnt="2">
        <dgm:presLayoutVars>
          <dgm:bulletEnabled val="1"/>
        </dgm:presLayoutVars>
      </dgm:prSet>
      <dgm:spPr/>
    </dgm:pt>
    <dgm:pt modelId="{F7831D43-40AD-5E4E-B704-204082439D80}" type="pres">
      <dgm:prSet presAssocID="{D5C6E555-9C0C-4271-A61D-FD5C34F5C85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18F7B510-B2E4-DF47-B6C2-D87CBA85C7E8}" type="presOf" srcId="{A2CFCA16-E078-4FCC-8EF7-DFCF91C34479}" destId="{C22734C5-3194-A948-BA97-9CB80828BD3A}" srcOrd="0" destOrd="2" presId="urn:microsoft.com/office/officeart/2005/8/layout/vProcess5"/>
    <dgm:cxn modelId="{7A411019-3E82-47BA-8172-92082793197E}" srcId="{D5C6E555-9C0C-4271-A61D-FD5C34F5C85D}" destId="{DE0EB1A4-702D-4B65-9DA9-9A0931B7B45D}" srcOrd="1" destOrd="0" parTransId="{94AE0DAD-6B8F-4037-81C9-F6767D476111}" sibTransId="{6F816177-0B41-4CE2-BBAA-E47868ED6F45}"/>
    <dgm:cxn modelId="{382F4028-625D-214C-99B3-A5D0EDA9C8EC}" type="presOf" srcId="{05CF0E8C-BA15-4DDD-9718-B0F90E81A9D8}" destId="{F7831D43-40AD-5E4E-B704-204082439D80}" srcOrd="1" destOrd="1" presId="urn:microsoft.com/office/officeart/2005/8/layout/vProcess5"/>
    <dgm:cxn modelId="{75D88E3E-3AC9-8440-9993-6B36A6E05F49}" type="presOf" srcId="{DE0EB1A4-702D-4B65-9DA9-9A0931B7B45D}" destId="{F7831D43-40AD-5E4E-B704-204082439D80}" srcOrd="1" destOrd="0" presId="urn:microsoft.com/office/officeart/2005/8/layout/vProcess5"/>
    <dgm:cxn modelId="{379E6C43-D893-48B0-9590-3835579ABEFB}" srcId="{D5C6E555-9C0C-4271-A61D-FD5C34F5C85D}" destId="{69625258-7F20-43F0-8D59-A9068DA9DBD2}" srcOrd="0" destOrd="0" parTransId="{4E237050-D0F9-4A59-AFC8-78E55A0FD980}" sibTransId="{ACD8ED44-2CE6-420B-8726-9F04553F0CA7}"/>
    <dgm:cxn modelId="{348E2B52-0C65-9849-861C-A0E4BCC441B9}" type="presOf" srcId="{05CF0E8C-BA15-4DDD-9718-B0F90E81A9D8}" destId="{C22734C5-3194-A948-BA97-9CB80828BD3A}" srcOrd="0" destOrd="1" presId="urn:microsoft.com/office/officeart/2005/8/layout/vProcess5"/>
    <dgm:cxn modelId="{FB02DD55-6DB3-074C-B81D-BF3AC505041A}" type="presOf" srcId="{D5C6E555-9C0C-4271-A61D-FD5C34F5C85D}" destId="{FAFE3721-C0A4-6240-B90A-34A83E33166C}" srcOrd="0" destOrd="0" presId="urn:microsoft.com/office/officeart/2005/8/layout/vProcess5"/>
    <dgm:cxn modelId="{ED1AE671-2985-2044-AE2E-DEFE0CA65C3B}" type="presOf" srcId="{69625258-7F20-43F0-8D59-A9068DA9DBD2}" destId="{2928892D-E67D-5446-A12F-AEDD85F989B9}" srcOrd="0" destOrd="0" presId="urn:microsoft.com/office/officeart/2005/8/layout/vProcess5"/>
    <dgm:cxn modelId="{0129937D-FF30-5A46-9669-FF64221D667A}" type="presOf" srcId="{69625258-7F20-43F0-8D59-A9068DA9DBD2}" destId="{1AFD6CB9-55F2-7D4A-9A29-5C70E09D8007}" srcOrd="1" destOrd="0" presId="urn:microsoft.com/office/officeart/2005/8/layout/vProcess5"/>
    <dgm:cxn modelId="{32277491-921D-4ED9-99FA-2C927EEC0BDA}" srcId="{DE0EB1A4-702D-4B65-9DA9-9A0931B7B45D}" destId="{A2CFCA16-E078-4FCC-8EF7-DFCF91C34479}" srcOrd="1" destOrd="0" parTransId="{603CBAEB-0A97-4A40-8665-41831E422933}" sibTransId="{DB67BF8D-DCC8-40D3-8AA0-7BBDD6354ABD}"/>
    <dgm:cxn modelId="{39375F93-846C-CB49-BF37-B8AE6E620628}" type="presOf" srcId="{ACD8ED44-2CE6-420B-8726-9F04553F0CA7}" destId="{A0F9EEAE-1E65-D84B-AF1C-32DD5924B39C}" srcOrd="0" destOrd="0" presId="urn:microsoft.com/office/officeart/2005/8/layout/vProcess5"/>
    <dgm:cxn modelId="{66B8A0A2-5A3D-4BB3-993E-76E2D03525AF}" srcId="{DE0EB1A4-702D-4B65-9DA9-9A0931B7B45D}" destId="{05CF0E8C-BA15-4DDD-9718-B0F90E81A9D8}" srcOrd="0" destOrd="0" parTransId="{0333AB09-C85D-4817-BAD0-6899E2E4EAE3}" sibTransId="{260E5F64-BBB2-4F18-A508-6F12ED4320DC}"/>
    <dgm:cxn modelId="{DF6C50BE-FED3-C547-AF22-2FEA35222139}" type="presOf" srcId="{DE0EB1A4-702D-4B65-9DA9-9A0931B7B45D}" destId="{C22734C5-3194-A948-BA97-9CB80828BD3A}" srcOrd="0" destOrd="0" presId="urn:microsoft.com/office/officeart/2005/8/layout/vProcess5"/>
    <dgm:cxn modelId="{9D642CF5-A138-1143-AD88-BFF6DA512A34}" type="presOf" srcId="{A2CFCA16-E078-4FCC-8EF7-DFCF91C34479}" destId="{F7831D43-40AD-5E4E-B704-204082439D80}" srcOrd="1" destOrd="2" presId="urn:microsoft.com/office/officeart/2005/8/layout/vProcess5"/>
    <dgm:cxn modelId="{7D1F2A10-DD3C-A341-9AC6-F4407122C754}" type="presParOf" srcId="{FAFE3721-C0A4-6240-B90A-34A83E33166C}" destId="{698527FE-6AFE-AF42-903F-4684A0C85C73}" srcOrd="0" destOrd="0" presId="urn:microsoft.com/office/officeart/2005/8/layout/vProcess5"/>
    <dgm:cxn modelId="{4A20C948-6AAE-7C43-A42A-D6A0164547FA}" type="presParOf" srcId="{FAFE3721-C0A4-6240-B90A-34A83E33166C}" destId="{2928892D-E67D-5446-A12F-AEDD85F989B9}" srcOrd="1" destOrd="0" presId="urn:microsoft.com/office/officeart/2005/8/layout/vProcess5"/>
    <dgm:cxn modelId="{3977E1E8-F1A0-7347-9A50-FE196D25A300}" type="presParOf" srcId="{FAFE3721-C0A4-6240-B90A-34A83E33166C}" destId="{C22734C5-3194-A948-BA97-9CB80828BD3A}" srcOrd="2" destOrd="0" presId="urn:microsoft.com/office/officeart/2005/8/layout/vProcess5"/>
    <dgm:cxn modelId="{498D8AAA-3C73-0B4C-98FC-F1DB66A61AB2}" type="presParOf" srcId="{FAFE3721-C0A4-6240-B90A-34A83E33166C}" destId="{A0F9EEAE-1E65-D84B-AF1C-32DD5924B39C}" srcOrd="3" destOrd="0" presId="urn:microsoft.com/office/officeart/2005/8/layout/vProcess5"/>
    <dgm:cxn modelId="{D5D1BD98-D167-DD4B-902C-C718F2E742BA}" type="presParOf" srcId="{FAFE3721-C0A4-6240-B90A-34A83E33166C}" destId="{1AFD6CB9-55F2-7D4A-9A29-5C70E09D8007}" srcOrd="4" destOrd="0" presId="urn:microsoft.com/office/officeart/2005/8/layout/vProcess5"/>
    <dgm:cxn modelId="{1C3A8735-1473-B447-87AE-1DC8B9185D98}" type="presParOf" srcId="{FAFE3721-C0A4-6240-B90A-34A83E33166C}" destId="{F7831D43-40AD-5E4E-B704-204082439D8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3B630A-2FA4-4B48-A7B0-7CD1AD9E4A4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7D97F9-5C88-425D-B3C0-F84C247430FF}">
      <dgm:prSet/>
      <dgm:spPr/>
      <dgm:t>
        <a:bodyPr/>
        <a:lstStyle/>
        <a:p>
          <a:r>
            <a:rPr lang="fr-FR"/>
            <a:t>« créer un climat général de bienveillance au sein de l’école », c’est-à-dire?</a:t>
          </a:r>
          <a:endParaRPr lang="en-US"/>
        </a:p>
      </dgm:t>
    </dgm:pt>
    <dgm:pt modelId="{FBF6E237-2E31-4551-88F0-39CF0EEE472D}" type="parTrans" cxnId="{22A74CBA-1F35-401C-ABE8-899AC03B9A55}">
      <dgm:prSet/>
      <dgm:spPr/>
      <dgm:t>
        <a:bodyPr/>
        <a:lstStyle/>
        <a:p>
          <a:endParaRPr lang="en-US"/>
        </a:p>
      </dgm:t>
    </dgm:pt>
    <dgm:pt modelId="{2547C746-2CE2-4D0A-908E-1FE507F63B1D}" type="sibTrans" cxnId="{22A74CBA-1F35-401C-ABE8-899AC03B9A55}">
      <dgm:prSet/>
      <dgm:spPr/>
      <dgm:t>
        <a:bodyPr/>
        <a:lstStyle/>
        <a:p>
          <a:endParaRPr lang="en-US"/>
        </a:p>
      </dgm:t>
    </dgm:pt>
    <dgm:pt modelId="{28BED446-C1FC-4645-BFBF-2929F9589FAE}">
      <dgm:prSet/>
      <dgm:spPr/>
      <dgm:t>
        <a:bodyPr/>
        <a:lstStyle/>
        <a:p>
          <a:r>
            <a:rPr lang="fr-FR"/>
            <a:t>Penser la pression scolaire source d’anxiété « de phobie scolaire voire de dépression »</a:t>
          </a:r>
          <a:endParaRPr lang="en-US"/>
        </a:p>
      </dgm:t>
    </dgm:pt>
    <dgm:pt modelId="{37EE6AFA-0BC3-4855-801C-27F9AEBE98B1}" type="parTrans" cxnId="{2A36ECD4-12F6-44C2-851F-0D683F21CE42}">
      <dgm:prSet/>
      <dgm:spPr/>
      <dgm:t>
        <a:bodyPr/>
        <a:lstStyle/>
        <a:p>
          <a:endParaRPr lang="en-US"/>
        </a:p>
      </dgm:t>
    </dgm:pt>
    <dgm:pt modelId="{90544ED1-B100-4677-AE73-542709E1E47D}" type="sibTrans" cxnId="{2A36ECD4-12F6-44C2-851F-0D683F21CE42}">
      <dgm:prSet/>
      <dgm:spPr/>
      <dgm:t>
        <a:bodyPr/>
        <a:lstStyle/>
        <a:p>
          <a:endParaRPr lang="en-US"/>
        </a:p>
      </dgm:t>
    </dgm:pt>
    <dgm:pt modelId="{49DB9BC9-F211-4973-B4CA-AB26E0DE6331}">
      <dgm:prSet/>
      <dgm:spPr/>
      <dgm:t>
        <a:bodyPr/>
        <a:lstStyle/>
        <a:p>
          <a:r>
            <a:rPr lang="fr-FR"/>
            <a:t>Penser les « violences » en « lien avec la culture de la performance et de la discipline »</a:t>
          </a:r>
          <a:endParaRPr lang="en-US"/>
        </a:p>
      </dgm:t>
    </dgm:pt>
    <dgm:pt modelId="{7053472A-7572-4A65-87EA-226E050D148D}" type="parTrans" cxnId="{04C387FC-7796-48E9-AEBD-050170425064}">
      <dgm:prSet/>
      <dgm:spPr/>
      <dgm:t>
        <a:bodyPr/>
        <a:lstStyle/>
        <a:p>
          <a:endParaRPr lang="en-US"/>
        </a:p>
      </dgm:t>
    </dgm:pt>
    <dgm:pt modelId="{7913B18A-6BAD-489B-BC52-8D7265BB5F33}" type="sibTrans" cxnId="{04C387FC-7796-48E9-AEBD-050170425064}">
      <dgm:prSet/>
      <dgm:spPr/>
      <dgm:t>
        <a:bodyPr/>
        <a:lstStyle/>
        <a:p>
          <a:endParaRPr lang="en-US"/>
        </a:p>
      </dgm:t>
    </dgm:pt>
    <dgm:pt modelId="{C08B28FF-973C-4989-8908-48EDDCE20BD3}">
      <dgm:prSet/>
      <dgm:spPr/>
      <dgm:t>
        <a:bodyPr/>
        <a:lstStyle/>
        <a:p>
          <a:r>
            <a:rPr lang="fr-FR"/>
            <a:t>Penser « des méthodes d’enseignement rigides, voire archaïques »</a:t>
          </a:r>
          <a:endParaRPr lang="en-US"/>
        </a:p>
      </dgm:t>
    </dgm:pt>
    <dgm:pt modelId="{7952239B-8A91-4D32-A6C1-EAC427FD4C9A}" type="parTrans" cxnId="{64897EFC-8427-4A44-AD47-7EFBABCA44AA}">
      <dgm:prSet/>
      <dgm:spPr/>
      <dgm:t>
        <a:bodyPr/>
        <a:lstStyle/>
        <a:p>
          <a:endParaRPr lang="en-US"/>
        </a:p>
      </dgm:t>
    </dgm:pt>
    <dgm:pt modelId="{F683DD31-5032-4F44-BF29-5368FCD958AF}" type="sibTrans" cxnId="{64897EFC-8427-4A44-AD47-7EFBABCA44AA}">
      <dgm:prSet/>
      <dgm:spPr/>
      <dgm:t>
        <a:bodyPr/>
        <a:lstStyle/>
        <a:p>
          <a:endParaRPr lang="en-US"/>
        </a:p>
      </dgm:t>
    </dgm:pt>
    <dgm:pt modelId="{61B91C87-57C5-E84B-BA61-98192D474545}" type="pres">
      <dgm:prSet presAssocID="{F93B630A-2FA4-4B48-A7B0-7CD1AD9E4A4E}" presName="linear" presStyleCnt="0">
        <dgm:presLayoutVars>
          <dgm:animLvl val="lvl"/>
          <dgm:resizeHandles val="exact"/>
        </dgm:presLayoutVars>
      </dgm:prSet>
      <dgm:spPr/>
    </dgm:pt>
    <dgm:pt modelId="{815765EA-EBA0-7F4F-A06B-78E4C05062C8}" type="pres">
      <dgm:prSet presAssocID="{827D97F9-5C88-425D-B3C0-F84C247430F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14B6349-A55A-4B44-8538-817CFF743FBD}" type="pres">
      <dgm:prSet presAssocID="{827D97F9-5C88-425D-B3C0-F84C247430F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858C960-78D7-F149-A7A1-8897BCE0C07E}" type="presOf" srcId="{28BED446-C1FC-4645-BFBF-2929F9589FAE}" destId="{914B6349-A55A-4B44-8538-817CFF743FBD}" srcOrd="0" destOrd="0" presId="urn:microsoft.com/office/officeart/2005/8/layout/vList2"/>
    <dgm:cxn modelId="{98939F69-C958-5A4D-ACA5-CF6985BF5E5E}" type="presOf" srcId="{827D97F9-5C88-425D-B3C0-F84C247430FF}" destId="{815765EA-EBA0-7F4F-A06B-78E4C05062C8}" srcOrd="0" destOrd="0" presId="urn:microsoft.com/office/officeart/2005/8/layout/vList2"/>
    <dgm:cxn modelId="{7E079379-C2AC-AE46-A138-4799C900CB51}" type="presOf" srcId="{C08B28FF-973C-4989-8908-48EDDCE20BD3}" destId="{914B6349-A55A-4B44-8538-817CFF743FBD}" srcOrd="0" destOrd="2" presId="urn:microsoft.com/office/officeart/2005/8/layout/vList2"/>
    <dgm:cxn modelId="{AC1568A7-9117-7842-9A58-E70C8F4AC632}" type="presOf" srcId="{49DB9BC9-F211-4973-B4CA-AB26E0DE6331}" destId="{914B6349-A55A-4B44-8538-817CFF743FBD}" srcOrd="0" destOrd="1" presId="urn:microsoft.com/office/officeart/2005/8/layout/vList2"/>
    <dgm:cxn modelId="{22A74CBA-1F35-401C-ABE8-899AC03B9A55}" srcId="{F93B630A-2FA4-4B48-A7B0-7CD1AD9E4A4E}" destId="{827D97F9-5C88-425D-B3C0-F84C247430FF}" srcOrd="0" destOrd="0" parTransId="{FBF6E237-2E31-4551-88F0-39CF0EEE472D}" sibTransId="{2547C746-2CE2-4D0A-908E-1FE507F63B1D}"/>
    <dgm:cxn modelId="{334706D0-3F78-A24F-9F7A-417AC249C0C2}" type="presOf" srcId="{F93B630A-2FA4-4B48-A7B0-7CD1AD9E4A4E}" destId="{61B91C87-57C5-E84B-BA61-98192D474545}" srcOrd="0" destOrd="0" presId="urn:microsoft.com/office/officeart/2005/8/layout/vList2"/>
    <dgm:cxn modelId="{2A36ECD4-12F6-44C2-851F-0D683F21CE42}" srcId="{827D97F9-5C88-425D-B3C0-F84C247430FF}" destId="{28BED446-C1FC-4645-BFBF-2929F9589FAE}" srcOrd="0" destOrd="0" parTransId="{37EE6AFA-0BC3-4855-801C-27F9AEBE98B1}" sibTransId="{90544ED1-B100-4677-AE73-542709E1E47D}"/>
    <dgm:cxn modelId="{64897EFC-8427-4A44-AD47-7EFBABCA44AA}" srcId="{827D97F9-5C88-425D-B3C0-F84C247430FF}" destId="{C08B28FF-973C-4989-8908-48EDDCE20BD3}" srcOrd="2" destOrd="0" parTransId="{7952239B-8A91-4D32-A6C1-EAC427FD4C9A}" sibTransId="{F683DD31-5032-4F44-BF29-5368FCD958AF}"/>
    <dgm:cxn modelId="{04C387FC-7796-48E9-AEBD-050170425064}" srcId="{827D97F9-5C88-425D-B3C0-F84C247430FF}" destId="{49DB9BC9-F211-4973-B4CA-AB26E0DE6331}" srcOrd="1" destOrd="0" parTransId="{7053472A-7572-4A65-87EA-226E050D148D}" sibTransId="{7913B18A-6BAD-489B-BC52-8D7265BB5F33}"/>
    <dgm:cxn modelId="{19119284-FB7C-0640-9924-06C718FD5474}" type="presParOf" srcId="{61B91C87-57C5-E84B-BA61-98192D474545}" destId="{815765EA-EBA0-7F4F-A06B-78E4C05062C8}" srcOrd="0" destOrd="0" presId="urn:microsoft.com/office/officeart/2005/8/layout/vList2"/>
    <dgm:cxn modelId="{B8D8DECE-7015-E144-A810-AD50E73BC931}" type="presParOf" srcId="{61B91C87-57C5-E84B-BA61-98192D474545}" destId="{914B6349-A55A-4B44-8538-817CFF743FB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993502-B0A6-F84C-BF28-68CE81754182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fr-FR"/>
        </a:p>
      </dgm:t>
    </dgm:pt>
    <dgm:pt modelId="{A7C22450-009E-394F-85D2-8AF369686D1F}">
      <dgm:prSet/>
      <dgm:spPr/>
      <dgm:t>
        <a:bodyPr/>
        <a:lstStyle/>
        <a:p>
          <a:r>
            <a:rPr lang="fr-FR" baseline="0"/>
            <a:t>Le bien-être à l’école =</a:t>
          </a:r>
          <a:endParaRPr lang="fr-FR"/>
        </a:p>
      </dgm:t>
    </dgm:pt>
    <dgm:pt modelId="{41607A85-957C-0947-B2DC-F39AE9453F88}" type="parTrans" cxnId="{9DFE588F-A282-944F-9910-64EF43BBF1A6}">
      <dgm:prSet/>
      <dgm:spPr/>
      <dgm:t>
        <a:bodyPr/>
        <a:lstStyle/>
        <a:p>
          <a:endParaRPr lang="fr-FR"/>
        </a:p>
      </dgm:t>
    </dgm:pt>
    <dgm:pt modelId="{30EE2A19-518A-124D-9742-95A3521E0FD3}" type="sibTrans" cxnId="{9DFE588F-A282-944F-9910-64EF43BBF1A6}">
      <dgm:prSet/>
      <dgm:spPr/>
      <dgm:t>
        <a:bodyPr/>
        <a:lstStyle/>
        <a:p>
          <a:endParaRPr lang="fr-FR"/>
        </a:p>
      </dgm:t>
    </dgm:pt>
    <dgm:pt modelId="{F3A994FA-6847-B447-BB53-5BA1AC715D50}">
      <dgm:prSet/>
      <dgm:spPr/>
      <dgm:t>
        <a:bodyPr/>
        <a:lstStyle/>
        <a:p>
          <a:r>
            <a:rPr lang="fr-FR" baseline="0"/>
            <a:t>Bien-être et reconnaissance des enseignants eux-mêmes</a:t>
          </a:r>
          <a:endParaRPr lang="fr-FR"/>
        </a:p>
      </dgm:t>
    </dgm:pt>
    <dgm:pt modelId="{150ABD0B-94B6-3340-B320-97F62171F540}" type="parTrans" cxnId="{AA134B99-CA94-0D4C-BF52-0D5D3EF02B51}">
      <dgm:prSet/>
      <dgm:spPr/>
      <dgm:t>
        <a:bodyPr/>
        <a:lstStyle/>
        <a:p>
          <a:endParaRPr lang="fr-FR"/>
        </a:p>
      </dgm:t>
    </dgm:pt>
    <dgm:pt modelId="{D62E8335-CC38-4C4D-A90F-9E2D3A029934}" type="sibTrans" cxnId="{AA134B99-CA94-0D4C-BF52-0D5D3EF02B51}">
      <dgm:prSet/>
      <dgm:spPr/>
      <dgm:t>
        <a:bodyPr/>
        <a:lstStyle/>
        <a:p>
          <a:endParaRPr lang="fr-FR"/>
        </a:p>
      </dgm:t>
    </dgm:pt>
    <dgm:pt modelId="{540971D4-A00F-8447-9C62-DA5806784418}">
      <dgm:prSet/>
      <dgm:spPr/>
      <dgm:t>
        <a:bodyPr/>
        <a:lstStyle/>
        <a:p>
          <a:r>
            <a:rPr lang="fr-FR" baseline="0"/>
            <a:t>Développement des CPS des élèves</a:t>
          </a:r>
          <a:endParaRPr lang="fr-FR"/>
        </a:p>
      </dgm:t>
    </dgm:pt>
    <dgm:pt modelId="{B555AD0D-750E-124C-A96E-AFB95D0EC3D3}" type="parTrans" cxnId="{49C11A54-A7D1-7347-A9BE-F1F46C099936}">
      <dgm:prSet/>
      <dgm:spPr/>
      <dgm:t>
        <a:bodyPr/>
        <a:lstStyle/>
        <a:p>
          <a:endParaRPr lang="fr-FR"/>
        </a:p>
      </dgm:t>
    </dgm:pt>
    <dgm:pt modelId="{0634D044-5A3A-B44B-BC20-18A02D9EBDE6}" type="sibTrans" cxnId="{49C11A54-A7D1-7347-A9BE-F1F46C099936}">
      <dgm:prSet/>
      <dgm:spPr/>
      <dgm:t>
        <a:bodyPr/>
        <a:lstStyle/>
        <a:p>
          <a:endParaRPr lang="fr-FR"/>
        </a:p>
      </dgm:t>
    </dgm:pt>
    <dgm:pt modelId="{5B822520-9EFF-114D-AACD-DAFE23E2315E}">
      <dgm:prSet/>
      <dgm:spPr/>
      <dgm:t>
        <a:bodyPr/>
        <a:lstStyle/>
        <a:p>
          <a:r>
            <a:rPr lang="fr-FR" baseline="0"/>
            <a:t>Penser les archaïsmes de l’école</a:t>
          </a:r>
          <a:endParaRPr lang="fr-FR"/>
        </a:p>
      </dgm:t>
    </dgm:pt>
    <dgm:pt modelId="{24C61D2D-77F7-3744-98D0-659E30670C0B}" type="parTrans" cxnId="{3186ED08-89B5-B543-865C-E69266BFD82C}">
      <dgm:prSet/>
      <dgm:spPr/>
      <dgm:t>
        <a:bodyPr/>
        <a:lstStyle/>
        <a:p>
          <a:endParaRPr lang="fr-FR"/>
        </a:p>
      </dgm:t>
    </dgm:pt>
    <dgm:pt modelId="{0223D70E-D3A9-2043-A33D-1C17B46E516F}" type="sibTrans" cxnId="{3186ED08-89B5-B543-865C-E69266BFD82C}">
      <dgm:prSet/>
      <dgm:spPr/>
      <dgm:t>
        <a:bodyPr/>
        <a:lstStyle/>
        <a:p>
          <a:endParaRPr lang="fr-FR"/>
        </a:p>
      </dgm:t>
    </dgm:pt>
    <dgm:pt modelId="{8B752289-D0AC-F647-8943-F4015FE44265}" type="pres">
      <dgm:prSet presAssocID="{C4993502-B0A6-F84C-BF28-68CE81754182}" presName="CompostProcess" presStyleCnt="0">
        <dgm:presLayoutVars>
          <dgm:dir/>
          <dgm:resizeHandles val="exact"/>
        </dgm:presLayoutVars>
      </dgm:prSet>
      <dgm:spPr/>
    </dgm:pt>
    <dgm:pt modelId="{2870B927-6F65-154D-9E62-21BF61856C3E}" type="pres">
      <dgm:prSet presAssocID="{C4993502-B0A6-F84C-BF28-68CE81754182}" presName="arrow" presStyleLbl="bgShp" presStyleIdx="0" presStyleCnt="1"/>
      <dgm:spPr/>
    </dgm:pt>
    <dgm:pt modelId="{12C41781-382E-1640-B672-E7CCCB9FE90A}" type="pres">
      <dgm:prSet presAssocID="{C4993502-B0A6-F84C-BF28-68CE81754182}" presName="linearProcess" presStyleCnt="0"/>
      <dgm:spPr/>
    </dgm:pt>
    <dgm:pt modelId="{61C97E52-24B8-FF4A-8A88-460EE2A942CF}" type="pres">
      <dgm:prSet presAssocID="{A7C22450-009E-394F-85D2-8AF369686D1F}" presName="textNode" presStyleLbl="node1" presStyleIdx="0" presStyleCnt="4">
        <dgm:presLayoutVars>
          <dgm:bulletEnabled val="1"/>
        </dgm:presLayoutVars>
      </dgm:prSet>
      <dgm:spPr/>
    </dgm:pt>
    <dgm:pt modelId="{89F9CC2C-2FF5-8C4A-8CF3-57A84A2E4268}" type="pres">
      <dgm:prSet presAssocID="{30EE2A19-518A-124D-9742-95A3521E0FD3}" presName="sibTrans" presStyleCnt="0"/>
      <dgm:spPr/>
    </dgm:pt>
    <dgm:pt modelId="{C6F6F916-6FE4-B840-B68F-C222E900A01D}" type="pres">
      <dgm:prSet presAssocID="{F3A994FA-6847-B447-BB53-5BA1AC715D50}" presName="textNode" presStyleLbl="node1" presStyleIdx="1" presStyleCnt="4">
        <dgm:presLayoutVars>
          <dgm:bulletEnabled val="1"/>
        </dgm:presLayoutVars>
      </dgm:prSet>
      <dgm:spPr/>
    </dgm:pt>
    <dgm:pt modelId="{BE68D8D5-BCEC-C041-B0FB-4654E2CD3511}" type="pres">
      <dgm:prSet presAssocID="{D62E8335-CC38-4C4D-A90F-9E2D3A029934}" presName="sibTrans" presStyleCnt="0"/>
      <dgm:spPr/>
    </dgm:pt>
    <dgm:pt modelId="{C37A31F7-00D4-4F44-8A59-8C6797EE7CA1}" type="pres">
      <dgm:prSet presAssocID="{540971D4-A00F-8447-9C62-DA5806784418}" presName="textNode" presStyleLbl="node1" presStyleIdx="2" presStyleCnt="4">
        <dgm:presLayoutVars>
          <dgm:bulletEnabled val="1"/>
        </dgm:presLayoutVars>
      </dgm:prSet>
      <dgm:spPr/>
    </dgm:pt>
    <dgm:pt modelId="{99E4AD5E-D20D-714D-A804-578F5EB15755}" type="pres">
      <dgm:prSet presAssocID="{0634D044-5A3A-B44B-BC20-18A02D9EBDE6}" presName="sibTrans" presStyleCnt="0"/>
      <dgm:spPr/>
    </dgm:pt>
    <dgm:pt modelId="{BB88003F-487D-8246-9B9C-4180778463A5}" type="pres">
      <dgm:prSet presAssocID="{5B822520-9EFF-114D-AACD-DAFE23E2315E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3186ED08-89B5-B543-865C-E69266BFD82C}" srcId="{C4993502-B0A6-F84C-BF28-68CE81754182}" destId="{5B822520-9EFF-114D-AACD-DAFE23E2315E}" srcOrd="3" destOrd="0" parTransId="{24C61D2D-77F7-3744-98D0-659E30670C0B}" sibTransId="{0223D70E-D3A9-2043-A33D-1C17B46E516F}"/>
    <dgm:cxn modelId="{F2716F40-F10B-1A4D-8BFE-D990A39ADEEE}" type="presOf" srcId="{A7C22450-009E-394F-85D2-8AF369686D1F}" destId="{61C97E52-24B8-FF4A-8A88-460EE2A942CF}" srcOrd="0" destOrd="0" presId="urn:microsoft.com/office/officeart/2005/8/layout/hProcess9"/>
    <dgm:cxn modelId="{5887DC50-8D02-0F4D-867A-6442669FA1CD}" type="presOf" srcId="{540971D4-A00F-8447-9C62-DA5806784418}" destId="{C37A31F7-00D4-4F44-8A59-8C6797EE7CA1}" srcOrd="0" destOrd="0" presId="urn:microsoft.com/office/officeart/2005/8/layout/hProcess9"/>
    <dgm:cxn modelId="{49C11A54-A7D1-7347-A9BE-F1F46C099936}" srcId="{C4993502-B0A6-F84C-BF28-68CE81754182}" destId="{540971D4-A00F-8447-9C62-DA5806784418}" srcOrd="2" destOrd="0" parTransId="{B555AD0D-750E-124C-A96E-AFB95D0EC3D3}" sibTransId="{0634D044-5A3A-B44B-BC20-18A02D9EBDE6}"/>
    <dgm:cxn modelId="{27ACD472-391C-CF44-89A2-A7200445B43F}" type="presOf" srcId="{5B822520-9EFF-114D-AACD-DAFE23E2315E}" destId="{BB88003F-487D-8246-9B9C-4180778463A5}" srcOrd="0" destOrd="0" presId="urn:microsoft.com/office/officeart/2005/8/layout/hProcess9"/>
    <dgm:cxn modelId="{9DFE588F-A282-944F-9910-64EF43BBF1A6}" srcId="{C4993502-B0A6-F84C-BF28-68CE81754182}" destId="{A7C22450-009E-394F-85D2-8AF369686D1F}" srcOrd="0" destOrd="0" parTransId="{41607A85-957C-0947-B2DC-F39AE9453F88}" sibTransId="{30EE2A19-518A-124D-9742-95A3521E0FD3}"/>
    <dgm:cxn modelId="{AA134B99-CA94-0D4C-BF52-0D5D3EF02B51}" srcId="{C4993502-B0A6-F84C-BF28-68CE81754182}" destId="{F3A994FA-6847-B447-BB53-5BA1AC715D50}" srcOrd="1" destOrd="0" parTransId="{150ABD0B-94B6-3340-B320-97F62171F540}" sibTransId="{D62E8335-CC38-4C4D-A90F-9E2D3A029934}"/>
    <dgm:cxn modelId="{C1B9AFCC-7CB8-C840-97DD-5665C17EEEA2}" type="presOf" srcId="{F3A994FA-6847-B447-BB53-5BA1AC715D50}" destId="{C6F6F916-6FE4-B840-B68F-C222E900A01D}" srcOrd="0" destOrd="0" presId="urn:microsoft.com/office/officeart/2005/8/layout/hProcess9"/>
    <dgm:cxn modelId="{8FA6F5E6-D9B1-3B47-8B30-70D3EEE404B9}" type="presOf" srcId="{C4993502-B0A6-F84C-BF28-68CE81754182}" destId="{8B752289-D0AC-F647-8943-F4015FE44265}" srcOrd="0" destOrd="0" presId="urn:microsoft.com/office/officeart/2005/8/layout/hProcess9"/>
    <dgm:cxn modelId="{966E6A41-185D-1347-ADAA-461D43A7D745}" type="presParOf" srcId="{8B752289-D0AC-F647-8943-F4015FE44265}" destId="{2870B927-6F65-154D-9E62-21BF61856C3E}" srcOrd="0" destOrd="0" presId="urn:microsoft.com/office/officeart/2005/8/layout/hProcess9"/>
    <dgm:cxn modelId="{E9BD65BC-CEC3-DC42-ACC4-9DC916AE2138}" type="presParOf" srcId="{8B752289-D0AC-F647-8943-F4015FE44265}" destId="{12C41781-382E-1640-B672-E7CCCB9FE90A}" srcOrd="1" destOrd="0" presId="urn:microsoft.com/office/officeart/2005/8/layout/hProcess9"/>
    <dgm:cxn modelId="{98DBD33A-45F7-8543-8C84-375410EF1E3A}" type="presParOf" srcId="{12C41781-382E-1640-B672-E7CCCB9FE90A}" destId="{61C97E52-24B8-FF4A-8A88-460EE2A942CF}" srcOrd="0" destOrd="0" presId="urn:microsoft.com/office/officeart/2005/8/layout/hProcess9"/>
    <dgm:cxn modelId="{7467AEB5-8547-9F44-8FED-7E20E0F4D0E6}" type="presParOf" srcId="{12C41781-382E-1640-B672-E7CCCB9FE90A}" destId="{89F9CC2C-2FF5-8C4A-8CF3-57A84A2E4268}" srcOrd="1" destOrd="0" presId="urn:microsoft.com/office/officeart/2005/8/layout/hProcess9"/>
    <dgm:cxn modelId="{0045E5D6-1F1B-B34C-821C-57D794C03BF3}" type="presParOf" srcId="{12C41781-382E-1640-B672-E7CCCB9FE90A}" destId="{C6F6F916-6FE4-B840-B68F-C222E900A01D}" srcOrd="2" destOrd="0" presId="urn:microsoft.com/office/officeart/2005/8/layout/hProcess9"/>
    <dgm:cxn modelId="{3A6581D1-6614-3041-9E8E-3FF7824EACAD}" type="presParOf" srcId="{12C41781-382E-1640-B672-E7CCCB9FE90A}" destId="{BE68D8D5-BCEC-C041-B0FB-4654E2CD3511}" srcOrd="3" destOrd="0" presId="urn:microsoft.com/office/officeart/2005/8/layout/hProcess9"/>
    <dgm:cxn modelId="{08D11976-516D-ED47-8623-C15661A462F6}" type="presParOf" srcId="{12C41781-382E-1640-B672-E7CCCB9FE90A}" destId="{C37A31F7-00D4-4F44-8A59-8C6797EE7CA1}" srcOrd="4" destOrd="0" presId="urn:microsoft.com/office/officeart/2005/8/layout/hProcess9"/>
    <dgm:cxn modelId="{B315335B-913C-A643-8F9E-EB3852B7E11B}" type="presParOf" srcId="{12C41781-382E-1640-B672-E7CCCB9FE90A}" destId="{99E4AD5E-D20D-714D-A804-578F5EB15755}" srcOrd="5" destOrd="0" presId="urn:microsoft.com/office/officeart/2005/8/layout/hProcess9"/>
    <dgm:cxn modelId="{782C7957-519D-ED45-9716-0BF782DAD0ED}" type="presParOf" srcId="{12C41781-382E-1640-B672-E7CCCB9FE90A}" destId="{BB88003F-487D-8246-9B9C-4180778463A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EE2C90-30EF-4C27-864C-FD7996B5027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509782F-DCC2-4C71-81C8-772E9FE42234}">
      <dgm:prSet/>
      <dgm:spPr/>
      <dgm:t>
        <a:bodyPr/>
        <a:lstStyle/>
        <a:p>
          <a:r>
            <a:rPr lang="fr-FR" baseline="0"/>
            <a:t>Un programme raisonnable!</a:t>
          </a:r>
          <a:endParaRPr lang="en-US"/>
        </a:p>
      </dgm:t>
    </dgm:pt>
    <dgm:pt modelId="{2818BF6A-8196-4C26-AA70-934AF7858781}" type="parTrans" cxnId="{BC8ED83E-0C4A-42AA-A9BE-D8B249F01C06}">
      <dgm:prSet/>
      <dgm:spPr/>
      <dgm:t>
        <a:bodyPr/>
        <a:lstStyle/>
        <a:p>
          <a:endParaRPr lang="en-US"/>
        </a:p>
      </dgm:t>
    </dgm:pt>
    <dgm:pt modelId="{28A3B4F0-E423-4892-A6D9-8BC79D5A32BE}" type="sibTrans" cxnId="{BC8ED83E-0C4A-42AA-A9BE-D8B249F01C06}">
      <dgm:prSet/>
      <dgm:spPr/>
      <dgm:t>
        <a:bodyPr/>
        <a:lstStyle/>
        <a:p>
          <a:endParaRPr lang="en-US"/>
        </a:p>
      </dgm:t>
    </dgm:pt>
    <dgm:pt modelId="{8E667C1B-4E79-4787-A5F5-E710874178AD}">
      <dgm:prSet/>
      <dgm:spPr/>
      <dgm:t>
        <a:bodyPr/>
        <a:lstStyle/>
        <a:p>
          <a:r>
            <a:rPr lang="fr-FR" baseline="0"/>
            <a:t>Mais dans les faits:</a:t>
          </a:r>
          <a:endParaRPr lang="en-US"/>
        </a:p>
      </dgm:t>
    </dgm:pt>
    <dgm:pt modelId="{63AC628A-312F-485E-BDFB-6A6880A06C0B}" type="parTrans" cxnId="{5321B710-9637-4530-BF9F-E5369BA80E37}">
      <dgm:prSet/>
      <dgm:spPr/>
      <dgm:t>
        <a:bodyPr/>
        <a:lstStyle/>
        <a:p>
          <a:endParaRPr lang="en-US"/>
        </a:p>
      </dgm:t>
    </dgm:pt>
    <dgm:pt modelId="{59FF4546-00FD-468F-8D2F-5602AD0B3B36}" type="sibTrans" cxnId="{5321B710-9637-4530-BF9F-E5369BA80E37}">
      <dgm:prSet/>
      <dgm:spPr/>
      <dgm:t>
        <a:bodyPr/>
        <a:lstStyle/>
        <a:p>
          <a:endParaRPr lang="en-US"/>
        </a:p>
      </dgm:t>
    </dgm:pt>
    <dgm:pt modelId="{4B5E8561-5F0C-45FB-9250-7C0621490113}">
      <dgm:prSet/>
      <dgm:spPr/>
      <dgm:t>
        <a:bodyPr/>
        <a:lstStyle/>
        <a:p>
          <a:r>
            <a:rPr lang="fr-FR" baseline="0"/>
            <a:t>Des enfants constamment attaqués et dévalorisés, avec des souffrances qui n’ont jamais été aussi importantes</a:t>
          </a:r>
          <a:endParaRPr lang="en-US"/>
        </a:p>
      </dgm:t>
    </dgm:pt>
    <dgm:pt modelId="{6DC06E6F-E3CD-434B-BFD7-62772DD64D21}" type="parTrans" cxnId="{D3DEA9F2-A233-44C1-BD6C-925029870DEC}">
      <dgm:prSet/>
      <dgm:spPr/>
      <dgm:t>
        <a:bodyPr/>
        <a:lstStyle/>
        <a:p>
          <a:endParaRPr lang="en-US"/>
        </a:p>
      </dgm:t>
    </dgm:pt>
    <dgm:pt modelId="{E025CD08-5508-4947-B7C3-A1C846589F4C}" type="sibTrans" cxnId="{D3DEA9F2-A233-44C1-BD6C-925029870DEC}">
      <dgm:prSet/>
      <dgm:spPr/>
      <dgm:t>
        <a:bodyPr/>
        <a:lstStyle/>
        <a:p>
          <a:endParaRPr lang="en-US"/>
        </a:p>
      </dgm:t>
    </dgm:pt>
    <dgm:pt modelId="{35224A62-76E9-4009-BD39-79C214A728EC}">
      <dgm:prSet/>
      <dgm:spPr/>
      <dgm:t>
        <a:bodyPr/>
        <a:lstStyle/>
        <a:p>
          <a:r>
            <a:rPr lang="fr-FR" baseline="0"/>
            <a:t>Des enfants sur lesquels la responsabilité de leur bien-être est toute entière rejetée, sous couvert du développement de leurs compétences émotionnelles et sociale</a:t>
          </a:r>
          <a:endParaRPr lang="en-US"/>
        </a:p>
      </dgm:t>
    </dgm:pt>
    <dgm:pt modelId="{1B829BD6-D353-40CC-84FA-E47423AE289B}" type="parTrans" cxnId="{2CD7BB7A-4773-4228-B324-21A7D87A8ED8}">
      <dgm:prSet/>
      <dgm:spPr/>
      <dgm:t>
        <a:bodyPr/>
        <a:lstStyle/>
        <a:p>
          <a:endParaRPr lang="en-US"/>
        </a:p>
      </dgm:t>
    </dgm:pt>
    <dgm:pt modelId="{64EA9586-5006-4CE8-B2C1-5EB6DC7405E1}" type="sibTrans" cxnId="{2CD7BB7A-4773-4228-B324-21A7D87A8ED8}">
      <dgm:prSet/>
      <dgm:spPr/>
      <dgm:t>
        <a:bodyPr/>
        <a:lstStyle/>
        <a:p>
          <a:endParaRPr lang="en-US"/>
        </a:p>
      </dgm:t>
    </dgm:pt>
    <dgm:pt modelId="{D0B4BA2E-54C4-4618-9F88-AEF719E21057}">
      <dgm:prSet/>
      <dgm:spPr/>
      <dgm:t>
        <a:bodyPr/>
        <a:lstStyle/>
        <a:p>
          <a:r>
            <a:rPr lang="fr-FR" baseline="0"/>
            <a:t>Une dimension environnementale et écologique complètement évacuée</a:t>
          </a:r>
          <a:endParaRPr lang="en-US"/>
        </a:p>
      </dgm:t>
    </dgm:pt>
    <dgm:pt modelId="{B5E5E385-B93C-49BF-8D59-780F2BBC6C06}" type="parTrans" cxnId="{6F0CC8B8-D44D-41C7-A703-F15044599099}">
      <dgm:prSet/>
      <dgm:spPr/>
      <dgm:t>
        <a:bodyPr/>
        <a:lstStyle/>
        <a:p>
          <a:endParaRPr lang="en-US"/>
        </a:p>
      </dgm:t>
    </dgm:pt>
    <dgm:pt modelId="{B4A1A9D0-409F-477D-83CC-37F6EFEDF51C}" type="sibTrans" cxnId="{6F0CC8B8-D44D-41C7-A703-F15044599099}">
      <dgm:prSet/>
      <dgm:spPr/>
      <dgm:t>
        <a:bodyPr/>
        <a:lstStyle/>
        <a:p>
          <a:endParaRPr lang="en-US"/>
        </a:p>
      </dgm:t>
    </dgm:pt>
    <dgm:pt modelId="{758B1FF1-BEB4-5442-84C5-2185EA3F1AF7}" type="pres">
      <dgm:prSet presAssocID="{D4EE2C90-30EF-4C27-864C-FD7996B5027B}" presName="Name0" presStyleCnt="0">
        <dgm:presLayoutVars>
          <dgm:dir/>
          <dgm:resizeHandles val="exact"/>
        </dgm:presLayoutVars>
      </dgm:prSet>
      <dgm:spPr/>
    </dgm:pt>
    <dgm:pt modelId="{4F161186-A574-E446-B5F7-42ADAE03CBE2}" type="pres">
      <dgm:prSet presAssocID="{A509782F-DCC2-4C71-81C8-772E9FE42234}" presName="node" presStyleLbl="node1" presStyleIdx="0" presStyleCnt="5">
        <dgm:presLayoutVars>
          <dgm:bulletEnabled val="1"/>
        </dgm:presLayoutVars>
      </dgm:prSet>
      <dgm:spPr/>
    </dgm:pt>
    <dgm:pt modelId="{95BD7ADA-24D6-4143-A9BD-28074219E795}" type="pres">
      <dgm:prSet presAssocID="{28A3B4F0-E423-4892-A6D9-8BC79D5A32BE}" presName="sibTrans" presStyleLbl="sibTrans1D1" presStyleIdx="0" presStyleCnt="4"/>
      <dgm:spPr/>
    </dgm:pt>
    <dgm:pt modelId="{A684F9AB-A7BB-814B-B4C0-C706F99264BF}" type="pres">
      <dgm:prSet presAssocID="{28A3B4F0-E423-4892-A6D9-8BC79D5A32BE}" presName="connectorText" presStyleLbl="sibTrans1D1" presStyleIdx="0" presStyleCnt="4"/>
      <dgm:spPr/>
    </dgm:pt>
    <dgm:pt modelId="{56748F9B-F403-4A4E-88B5-FEC5F4106CB6}" type="pres">
      <dgm:prSet presAssocID="{8E667C1B-4E79-4787-A5F5-E710874178AD}" presName="node" presStyleLbl="node1" presStyleIdx="1" presStyleCnt="5">
        <dgm:presLayoutVars>
          <dgm:bulletEnabled val="1"/>
        </dgm:presLayoutVars>
      </dgm:prSet>
      <dgm:spPr/>
    </dgm:pt>
    <dgm:pt modelId="{241518AC-6D17-7644-87AE-B3BA4D6C50CC}" type="pres">
      <dgm:prSet presAssocID="{59FF4546-00FD-468F-8D2F-5602AD0B3B36}" presName="sibTrans" presStyleLbl="sibTrans1D1" presStyleIdx="1" presStyleCnt="4"/>
      <dgm:spPr/>
    </dgm:pt>
    <dgm:pt modelId="{0141163D-6CFC-C14D-93E8-1851815BFE69}" type="pres">
      <dgm:prSet presAssocID="{59FF4546-00FD-468F-8D2F-5602AD0B3B36}" presName="connectorText" presStyleLbl="sibTrans1D1" presStyleIdx="1" presStyleCnt="4"/>
      <dgm:spPr/>
    </dgm:pt>
    <dgm:pt modelId="{88EC7488-7429-5D4A-B5A3-E0BDCAFE7D7B}" type="pres">
      <dgm:prSet presAssocID="{4B5E8561-5F0C-45FB-9250-7C0621490113}" presName="node" presStyleLbl="node1" presStyleIdx="2" presStyleCnt="5">
        <dgm:presLayoutVars>
          <dgm:bulletEnabled val="1"/>
        </dgm:presLayoutVars>
      </dgm:prSet>
      <dgm:spPr/>
    </dgm:pt>
    <dgm:pt modelId="{820CEBED-4D2C-C342-9DCF-961DBFE0A4A6}" type="pres">
      <dgm:prSet presAssocID="{E025CD08-5508-4947-B7C3-A1C846589F4C}" presName="sibTrans" presStyleLbl="sibTrans1D1" presStyleIdx="2" presStyleCnt="4"/>
      <dgm:spPr/>
    </dgm:pt>
    <dgm:pt modelId="{BADDD576-E8F1-164A-AEF7-0289EDC851E0}" type="pres">
      <dgm:prSet presAssocID="{E025CD08-5508-4947-B7C3-A1C846589F4C}" presName="connectorText" presStyleLbl="sibTrans1D1" presStyleIdx="2" presStyleCnt="4"/>
      <dgm:spPr/>
    </dgm:pt>
    <dgm:pt modelId="{33CD7226-D25E-5445-A28E-515C10A92215}" type="pres">
      <dgm:prSet presAssocID="{35224A62-76E9-4009-BD39-79C214A728EC}" presName="node" presStyleLbl="node1" presStyleIdx="3" presStyleCnt="5">
        <dgm:presLayoutVars>
          <dgm:bulletEnabled val="1"/>
        </dgm:presLayoutVars>
      </dgm:prSet>
      <dgm:spPr/>
    </dgm:pt>
    <dgm:pt modelId="{4F27A4B6-C74A-F746-820B-648A75B802E1}" type="pres">
      <dgm:prSet presAssocID="{64EA9586-5006-4CE8-B2C1-5EB6DC7405E1}" presName="sibTrans" presStyleLbl="sibTrans1D1" presStyleIdx="3" presStyleCnt="4"/>
      <dgm:spPr/>
    </dgm:pt>
    <dgm:pt modelId="{68707B08-72A3-994F-A508-9DED2F3BEC68}" type="pres">
      <dgm:prSet presAssocID="{64EA9586-5006-4CE8-B2C1-5EB6DC7405E1}" presName="connectorText" presStyleLbl="sibTrans1D1" presStyleIdx="3" presStyleCnt="4"/>
      <dgm:spPr/>
    </dgm:pt>
    <dgm:pt modelId="{67E202FA-6743-824F-A12C-65B5294BCB55}" type="pres">
      <dgm:prSet presAssocID="{D0B4BA2E-54C4-4618-9F88-AEF719E21057}" presName="node" presStyleLbl="node1" presStyleIdx="4" presStyleCnt="5">
        <dgm:presLayoutVars>
          <dgm:bulletEnabled val="1"/>
        </dgm:presLayoutVars>
      </dgm:prSet>
      <dgm:spPr/>
    </dgm:pt>
  </dgm:ptLst>
  <dgm:cxnLst>
    <dgm:cxn modelId="{5321B710-9637-4530-BF9F-E5369BA80E37}" srcId="{D4EE2C90-30EF-4C27-864C-FD7996B5027B}" destId="{8E667C1B-4E79-4787-A5F5-E710874178AD}" srcOrd="1" destOrd="0" parTransId="{63AC628A-312F-485E-BDFB-6A6880A06C0B}" sibTransId="{59FF4546-00FD-468F-8D2F-5602AD0B3B36}"/>
    <dgm:cxn modelId="{E0E4C522-994C-EC49-9360-F66BF11331F6}" type="presOf" srcId="{64EA9586-5006-4CE8-B2C1-5EB6DC7405E1}" destId="{68707B08-72A3-994F-A508-9DED2F3BEC68}" srcOrd="1" destOrd="0" presId="urn:microsoft.com/office/officeart/2016/7/layout/RepeatingBendingProcessNew"/>
    <dgm:cxn modelId="{5C66EE26-29E6-AA46-81AD-0CF9BB3EFFC2}" type="presOf" srcId="{D0B4BA2E-54C4-4618-9F88-AEF719E21057}" destId="{67E202FA-6743-824F-A12C-65B5294BCB55}" srcOrd="0" destOrd="0" presId="urn:microsoft.com/office/officeart/2016/7/layout/RepeatingBendingProcessNew"/>
    <dgm:cxn modelId="{9470FB2E-539B-4545-AF90-B1AF1BA0043E}" type="presOf" srcId="{35224A62-76E9-4009-BD39-79C214A728EC}" destId="{33CD7226-D25E-5445-A28E-515C10A92215}" srcOrd="0" destOrd="0" presId="urn:microsoft.com/office/officeart/2016/7/layout/RepeatingBendingProcessNew"/>
    <dgm:cxn modelId="{C041892F-8A70-ED43-9D11-04BB36CCB76F}" type="presOf" srcId="{28A3B4F0-E423-4892-A6D9-8BC79D5A32BE}" destId="{95BD7ADA-24D6-4143-A9BD-28074219E795}" srcOrd="0" destOrd="0" presId="urn:microsoft.com/office/officeart/2016/7/layout/RepeatingBendingProcessNew"/>
    <dgm:cxn modelId="{BC8ED83E-0C4A-42AA-A9BE-D8B249F01C06}" srcId="{D4EE2C90-30EF-4C27-864C-FD7996B5027B}" destId="{A509782F-DCC2-4C71-81C8-772E9FE42234}" srcOrd="0" destOrd="0" parTransId="{2818BF6A-8196-4C26-AA70-934AF7858781}" sibTransId="{28A3B4F0-E423-4892-A6D9-8BC79D5A32BE}"/>
    <dgm:cxn modelId="{13131045-4C37-DB40-AFFD-3BE6E3FBCC12}" type="presOf" srcId="{E025CD08-5508-4947-B7C3-A1C846589F4C}" destId="{BADDD576-E8F1-164A-AEF7-0289EDC851E0}" srcOrd="1" destOrd="0" presId="urn:microsoft.com/office/officeart/2016/7/layout/RepeatingBendingProcessNew"/>
    <dgm:cxn modelId="{F9BBE452-B97C-D84D-B6AB-312E73A2BB7D}" type="presOf" srcId="{28A3B4F0-E423-4892-A6D9-8BC79D5A32BE}" destId="{A684F9AB-A7BB-814B-B4C0-C706F99264BF}" srcOrd="1" destOrd="0" presId="urn:microsoft.com/office/officeart/2016/7/layout/RepeatingBendingProcessNew"/>
    <dgm:cxn modelId="{42FA1553-DB86-A34E-A04B-5EF26E52466E}" type="presOf" srcId="{4B5E8561-5F0C-45FB-9250-7C0621490113}" destId="{88EC7488-7429-5D4A-B5A3-E0BDCAFE7D7B}" srcOrd="0" destOrd="0" presId="urn:microsoft.com/office/officeart/2016/7/layout/RepeatingBendingProcessNew"/>
    <dgm:cxn modelId="{8133B35D-C36F-9A45-ACA5-039C71CCCA35}" type="presOf" srcId="{59FF4546-00FD-468F-8D2F-5602AD0B3B36}" destId="{0141163D-6CFC-C14D-93E8-1851815BFE69}" srcOrd="1" destOrd="0" presId="urn:microsoft.com/office/officeart/2016/7/layout/RepeatingBendingProcessNew"/>
    <dgm:cxn modelId="{CC28F762-DD13-8E45-916B-4BF1CC0371A1}" type="presOf" srcId="{64EA9586-5006-4CE8-B2C1-5EB6DC7405E1}" destId="{4F27A4B6-C74A-F746-820B-648A75B802E1}" srcOrd="0" destOrd="0" presId="urn:microsoft.com/office/officeart/2016/7/layout/RepeatingBendingProcessNew"/>
    <dgm:cxn modelId="{2CD7BB7A-4773-4228-B324-21A7D87A8ED8}" srcId="{D4EE2C90-30EF-4C27-864C-FD7996B5027B}" destId="{35224A62-76E9-4009-BD39-79C214A728EC}" srcOrd="3" destOrd="0" parTransId="{1B829BD6-D353-40CC-84FA-E47423AE289B}" sibTransId="{64EA9586-5006-4CE8-B2C1-5EB6DC7405E1}"/>
    <dgm:cxn modelId="{64E3B488-F216-8548-9E79-338FB6BB8185}" type="presOf" srcId="{E025CD08-5508-4947-B7C3-A1C846589F4C}" destId="{820CEBED-4D2C-C342-9DCF-961DBFE0A4A6}" srcOrd="0" destOrd="0" presId="urn:microsoft.com/office/officeart/2016/7/layout/RepeatingBendingProcessNew"/>
    <dgm:cxn modelId="{86B605B1-5333-A645-8283-3870B58ADFE8}" type="presOf" srcId="{A509782F-DCC2-4C71-81C8-772E9FE42234}" destId="{4F161186-A574-E446-B5F7-42ADAE03CBE2}" srcOrd="0" destOrd="0" presId="urn:microsoft.com/office/officeart/2016/7/layout/RepeatingBendingProcessNew"/>
    <dgm:cxn modelId="{E54F38B2-5FB6-364A-BFFE-1C73DFF99BAE}" type="presOf" srcId="{D4EE2C90-30EF-4C27-864C-FD7996B5027B}" destId="{758B1FF1-BEB4-5442-84C5-2185EA3F1AF7}" srcOrd="0" destOrd="0" presId="urn:microsoft.com/office/officeart/2016/7/layout/RepeatingBendingProcessNew"/>
    <dgm:cxn modelId="{6F0CC8B8-D44D-41C7-A703-F15044599099}" srcId="{D4EE2C90-30EF-4C27-864C-FD7996B5027B}" destId="{D0B4BA2E-54C4-4618-9F88-AEF719E21057}" srcOrd="4" destOrd="0" parTransId="{B5E5E385-B93C-49BF-8D59-780F2BBC6C06}" sibTransId="{B4A1A9D0-409F-477D-83CC-37F6EFEDF51C}"/>
    <dgm:cxn modelId="{3A56D7C0-465D-0E45-9542-196046182E96}" type="presOf" srcId="{8E667C1B-4E79-4787-A5F5-E710874178AD}" destId="{56748F9B-F403-4A4E-88B5-FEC5F4106CB6}" srcOrd="0" destOrd="0" presId="urn:microsoft.com/office/officeart/2016/7/layout/RepeatingBendingProcessNew"/>
    <dgm:cxn modelId="{D3DEA9F2-A233-44C1-BD6C-925029870DEC}" srcId="{D4EE2C90-30EF-4C27-864C-FD7996B5027B}" destId="{4B5E8561-5F0C-45FB-9250-7C0621490113}" srcOrd="2" destOrd="0" parTransId="{6DC06E6F-E3CD-434B-BFD7-62772DD64D21}" sibTransId="{E025CD08-5508-4947-B7C3-A1C846589F4C}"/>
    <dgm:cxn modelId="{23F222F7-B455-CA47-9F3E-5EFC13DE6CB3}" type="presOf" srcId="{59FF4546-00FD-468F-8D2F-5602AD0B3B36}" destId="{241518AC-6D17-7644-87AE-B3BA4D6C50CC}" srcOrd="0" destOrd="0" presId="urn:microsoft.com/office/officeart/2016/7/layout/RepeatingBendingProcessNew"/>
    <dgm:cxn modelId="{0ADDB106-84A9-954C-9F01-0457F90A1FDD}" type="presParOf" srcId="{758B1FF1-BEB4-5442-84C5-2185EA3F1AF7}" destId="{4F161186-A574-E446-B5F7-42ADAE03CBE2}" srcOrd="0" destOrd="0" presId="urn:microsoft.com/office/officeart/2016/7/layout/RepeatingBendingProcessNew"/>
    <dgm:cxn modelId="{09AFDA8F-4B04-0A45-872F-B1F644022D4A}" type="presParOf" srcId="{758B1FF1-BEB4-5442-84C5-2185EA3F1AF7}" destId="{95BD7ADA-24D6-4143-A9BD-28074219E795}" srcOrd="1" destOrd="0" presId="urn:microsoft.com/office/officeart/2016/7/layout/RepeatingBendingProcessNew"/>
    <dgm:cxn modelId="{50765433-24AD-8C4F-8F2E-1EA5E9DFB3A3}" type="presParOf" srcId="{95BD7ADA-24D6-4143-A9BD-28074219E795}" destId="{A684F9AB-A7BB-814B-B4C0-C706F99264BF}" srcOrd="0" destOrd="0" presId="urn:microsoft.com/office/officeart/2016/7/layout/RepeatingBendingProcessNew"/>
    <dgm:cxn modelId="{E9913570-4FD9-6544-91AA-DB3B60AB7992}" type="presParOf" srcId="{758B1FF1-BEB4-5442-84C5-2185EA3F1AF7}" destId="{56748F9B-F403-4A4E-88B5-FEC5F4106CB6}" srcOrd="2" destOrd="0" presId="urn:microsoft.com/office/officeart/2016/7/layout/RepeatingBendingProcessNew"/>
    <dgm:cxn modelId="{E00B8B07-FC67-3E4C-B3C5-9A63E35B0F71}" type="presParOf" srcId="{758B1FF1-BEB4-5442-84C5-2185EA3F1AF7}" destId="{241518AC-6D17-7644-87AE-B3BA4D6C50CC}" srcOrd="3" destOrd="0" presId="urn:microsoft.com/office/officeart/2016/7/layout/RepeatingBendingProcessNew"/>
    <dgm:cxn modelId="{3884F40A-395E-9F48-A3DC-F623D900F645}" type="presParOf" srcId="{241518AC-6D17-7644-87AE-B3BA4D6C50CC}" destId="{0141163D-6CFC-C14D-93E8-1851815BFE69}" srcOrd="0" destOrd="0" presId="urn:microsoft.com/office/officeart/2016/7/layout/RepeatingBendingProcessNew"/>
    <dgm:cxn modelId="{05CAAEA1-AA22-874C-B91D-5DF228C34969}" type="presParOf" srcId="{758B1FF1-BEB4-5442-84C5-2185EA3F1AF7}" destId="{88EC7488-7429-5D4A-B5A3-E0BDCAFE7D7B}" srcOrd="4" destOrd="0" presId="urn:microsoft.com/office/officeart/2016/7/layout/RepeatingBendingProcessNew"/>
    <dgm:cxn modelId="{8E551B41-AFBE-C84A-8CA1-F0ADAE3FEE4E}" type="presParOf" srcId="{758B1FF1-BEB4-5442-84C5-2185EA3F1AF7}" destId="{820CEBED-4D2C-C342-9DCF-961DBFE0A4A6}" srcOrd="5" destOrd="0" presId="urn:microsoft.com/office/officeart/2016/7/layout/RepeatingBendingProcessNew"/>
    <dgm:cxn modelId="{04BBE0E0-AC24-7740-9ADB-C22CA2A99138}" type="presParOf" srcId="{820CEBED-4D2C-C342-9DCF-961DBFE0A4A6}" destId="{BADDD576-E8F1-164A-AEF7-0289EDC851E0}" srcOrd="0" destOrd="0" presId="urn:microsoft.com/office/officeart/2016/7/layout/RepeatingBendingProcessNew"/>
    <dgm:cxn modelId="{4C9A45E5-D719-F54E-84FD-F79C0226ACD7}" type="presParOf" srcId="{758B1FF1-BEB4-5442-84C5-2185EA3F1AF7}" destId="{33CD7226-D25E-5445-A28E-515C10A92215}" srcOrd="6" destOrd="0" presId="urn:microsoft.com/office/officeart/2016/7/layout/RepeatingBendingProcessNew"/>
    <dgm:cxn modelId="{4D418604-274F-FD4F-90F6-280041803F12}" type="presParOf" srcId="{758B1FF1-BEB4-5442-84C5-2185EA3F1AF7}" destId="{4F27A4B6-C74A-F746-820B-648A75B802E1}" srcOrd="7" destOrd="0" presId="urn:microsoft.com/office/officeart/2016/7/layout/RepeatingBendingProcessNew"/>
    <dgm:cxn modelId="{81514E8C-3031-5340-9F42-335C7273463E}" type="presParOf" srcId="{4F27A4B6-C74A-F746-820B-648A75B802E1}" destId="{68707B08-72A3-994F-A508-9DED2F3BEC68}" srcOrd="0" destOrd="0" presId="urn:microsoft.com/office/officeart/2016/7/layout/RepeatingBendingProcessNew"/>
    <dgm:cxn modelId="{DA718CC2-2DD6-394B-9154-E4D55A1F3ACA}" type="presParOf" srcId="{758B1FF1-BEB4-5442-84C5-2185EA3F1AF7}" destId="{67E202FA-6743-824F-A12C-65B5294BCB55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1C8F7B-DFC7-9F47-AD6A-4FD1726E523F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fr-FR"/>
        </a:p>
      </dgm:t>
    </dgm:pt>
    <dgm:pt modelId="{F4FE4529-3467-0440-BEBA-B33C8C59E9B7}">
      <dgm:prSet/>
      <dgm:spPr/>
      <dgm:t>
        <a:bodyPr/>
        <a:lstStyle/>
        <a:p>
          <a:r>
            <a:rPr lang="fr-FR" baseline="0"/>
            <a:t>L’emprise scolaire:</a:t>
          </a:r>
          <a:endParaRPr lang="fr-FR"/>
        </a:p>
      </dgm:t>
    </dgm:pt>
    <dgm:pt modelId="{6038D2BA-C888-8A43-B24F-F6F435C678EC}" type="parTrans" cxnId="{64F3858F-CC7C-B244-9ED5-1EC78E81E3A2}">
      <dgm:prSet/>
      <dgm:spPr/>
      <dgm:t>
        <a:bodyPr/>
        <a:lstStyle/>
        <a:p>
          <a:endParaRPr lang="fr-FR"/>
        </a:p>
      </dgm:t>
    </dgm:pt>
    <dgm:pt modelId="{D85A038D-6948-554F-910F-F10411D9667F}" type="sibTrans" cxnId="{64F3858F-CC7C-B244-9ED5-1EC78E81E3A2}">
      <dgm:prSet/>
      <dgm:spPr/>
      <dgm:t>
        <a:bodyPr/>
        <a:lstStyle/>
        <a:p>
          <a:endParaRPr lang="fr-FR"/>
        </a:p>
      </dgm:t>
    </dgm:pt>
    <dgm:pt modelId="{B8408DE3-47F4-3B42-893D-DA21BA423815}">
      <dgm:prSet/>
      <dgm:spPr/>
      <dgm:t>
        <a:bodyPr/>
        <a:lstStyle/>
        <a:p>
          <a:r>
            <a:rPr lang="fr-FR" baseline="0"/>
            <a:t>L’influence du diplôme sur les trajectoires individuelles</a:t>
          </a:r>
          <a:endParaRPr lang="fr-FR"/>
        </a:p>
      </dgm:t>
    </dgm:pt>
    <dgm:pt modelId="{4893EFAA-D014-534C-9023-BC99650E24F9}" type="parTrans" cxnId="{87B66179-9CB0-2440-A810-A004424D4F53}">
      <dgm:prSet/>
      <dgm:spPr/>
      <dgm:t>
        <a:bodyPr/>
        <a:lstStyle/>
        <a:p>
          <a:endParaRPr lang="fr-FR"/>
        </a:p>
      </dgm:t>
    </dgm:pt>
    <dgm:pt modelId="{1011E203-8F8E-F44B-BC04-E288870AF5A7}" type="sibTrans" cxnId="{87B66179-9CB0-2440-A810-A004424D4F53}">
      <dgm:prSet/>
      <dgm:spPr/>
      <dgm:t>
        <a:bodyPr/>
        <a:lstStyle/>
        <a:p>
          <a:endParaRPr lang="fr-FR"/>
        </a:p>
      </dgm:t>
    </dgm:pt>
    <dgm:pt modelId="{4DD1AEBD-375F-F441-ABB7-548ECE1A1554}">
      <dgm:prSet/>
      <dgm:spPr/>
      <dgm:t>
        <a:bodyPr/>
        <a:lstStyle/>
        <a:p>
          <a:r>
            <a:rPr lang="fr-FR" baseline="0"/>
            <a:t>Le monopole scolaire de la définition du mérite</a:t>
          </a:r>
          <a:endParaRPr lang="fr-FR"/>
        </a:p>
      </dgm:t>
    </dgm:pt>
    <dgm:pt modelId="{442A45EB-13D8-624E-B0C4-C947DEBCEC60}" type="parTrans" cxnId="{906726D5-51E8-9542-B8BC-140A4CA4741C}">
      <dgm:prSet/>
      <dgm:spPr/>
      <dgm:t>
        <a:bodyPr/>
        <a:lstStyle/>
        <a:p>
          <a:endParaRPr lang="fr-FR"/>
        </a:p>
      </dgm:t>
    </dgm:pt>
    <dgm:pt modelId="{19D293E2-377F-2F4E-B9AA-10C6C2820ECF}" type="sibTrans" cxnId="{906726D5-51E8-9542-B8BC-140A4CA4741C}">
      <dgm:prSet/>
      <dgm:spPr/>
      <dgm:t>
        <a:bodyPr/>
        <a:lstStyle/>
        <a:p>
          <a:endParaRPr lang="fr-FR"/>
        </a:p>
      </dgm:t>
    </dgm:pt>
    <dgm:pt modelId="{571B1684-1635-7941-9499-9E7B1A4785F8}">
      <dgm:prSet/>
      <dgm:spPr/>
      <dgm:t>
        <a:bodyPr/>
        <a:lstStyle/>
        <a:p>
          <a:r>
            <a:rPr lang="fr-FR" baseline="0"/>
            <a:t>Des vainqueurs et des vaincus de la méritocratie</a:t>
          </a:r>
          <a:endParaRPr lang="fr-FR"/>
        </a:p>
      </dgm:t>
    </dgm:pt>
    <dgm:pt modelId="{7EF23595-6F38-DC4D-B00D-31848FBE50CD}" type="parTrans" cxnId="{A0E7FF36-C091-074C-A34E-A6FD081C217E}">
      <dgm:prSet/>
      <dgm:spPr/>
      <dgm:t>
        <a:bodyPr/>
        <a:lstStyle/>
        <a:p>
          <a:endParaRPr lang="fr-FR"/>
        </a:p>
      </dgm:t>
    </dgm:pt>
    <dgm:pt modelId="{46E78EE7-0D34-0941-989F-BF10EE8BA032}" type="sibTrans" cxnId="{A0E7FF36-C091-074C-A34E-A6FD081C217E}">
      <dgm:prSet/>
      <dgm:spPr/>
      <dgm:t>
        <a:bodyPr/>
        <a:lstStyle/>
        <a:p>
          <a:endParaRPr lang="fr-FR"/>
        </a:p>
      </dgm:t>
    </dgm:pt>
    <dgm:pt modelId="{4A11375B-F586-D04E-BEA6-71A5163B9253}">
      <dgm:prSet/>
      <dgm:spPr/>
      <dgm:t>
        <a:bodyPr/>
        <a:lstStyle/>
        <a:p>
          <a:r>
            <a:rPr lang="fr-FR" baseline="0"/>
            <a:t>Des hiérarchies professionnelles commandées par les hiérarchies scolaires</a:t>
          </a:r>
          <a:endParaRPr lang="fr-FR"/>
        </a:p>
      </dgm:t>
    </dgm:pt>
    <dgm:pt modelId="{C9620AE7-FBFB-2B4A-8622-4191F5E9268D}" type="parTrans" cxnId="{B2564391-4B59-5343-8302-168FD33AD20A}">
      <dgm:prSet/>
      <dgm:spPr/>
      <dgm:t>
        <a:bodyPr/>
        <a:lstStyle/>
        <a:p>
          <a:endParaRPr lang="fr-FR"/>
        </a:p>
      </dgm:t>
    </dgm:pt>
    <dgm:pt modelId="{AC74A867-9011-2848-875C-23763D659A6B}" type="sibTrans" cxnId="{B2564391-4B59-5343-8302-168FD33AD20A}">
      <dgm:prSet/>
      <dgm:spPr/>
      <dgm:t>
        <a:bodyPr/>
        <a:lstStyle/>
        <a:p>
          <a:endParaRPr lang="fr-FR"/>
        </a:p>
      </dgm:t>
    </dgm:pt>
    <dgm:pt modelId="{115ED8BE-D4F4-D348-B084-7D88F75635D9}">
      <dgm:prSet/>
      <dgm:spPr/>
      <dgm:t>
        <a:bodyPr/>
        <a:lstStyle/>
        <a:p>
          <a:r>
            <a:rPr lang="fr-FR" baseline="0"/>
            <a:t>La colonisation de l’éducation par la forme scolaire</a:t>
          </a:r>
          <a:endParaRPr lang="fr-FR"/>
        </a:p>
      </dgm:t>
    </dgm:pt>
    <dgm:pt modelId="{D2F3175F-B267-BF44-B25E-F6FA2695E47F}" type="parTrans" cxnId="{368F0981-49F5-D44D-A429-D4CB71873E6F}">
      <dgm:prSet/>
      <dgm:spPr/>
      <dgm:t>
        <a:bodyPr/>
        <a:lstStyle/>
        <a:p>
          <a:endParaRPr lang="fr-FR"/>
        </a:p>
      </dgm:t>
    </dgm:pt>
    <dgm:pt modelId="{822FA3DB-C422-424F-959A-43B01C2DAFC7}" type="sibTrans" cxnId="{368F0981-49F5-D44D-A429-D4CB71873E6F}">
      <dgm:prSet/>
      <dgm:spPr/>
      <dgm:t>
        <a:bodyPr/>
        <a:lstStyle/>
        <a:p>
          <a:endParaRPr lang="fr-FR"/>
        </a:p>
      </dgm:t>
    </dgm:pt>
    <dgm:pt modelId="{B756C861-04DB-A34A-B350-A7D84BF8DE44}" type="pres">
      <dgm:prSet presAssocID="{061C8F7B-DFC7-9F47-AD6A-4FD1726E523F}" presName="Name0" presStyleCnt="0">
        <dgm:presLayoutVars>
          <dgm:dir/>
          <dgm:animOne val="branch"/>
          <dgm:animLvl val="lvl"/>
        </dgm:presLayoutVars>
      </dgm:prSet>
      <dgm:spPr/>
    </dgm:pt>
    <dgm:pt modelId="{830DDDB1-9AD6-F84C-84E1-78A5BCD8D6AC}" type="pres">
      <dgm:prSet presAssocID="{F4FE4529-3467-0440-BEBA-B33C8C59E9B7}" presName="chaos" presStyleCnt="0"/>
      <dgm:spPr/>
    </dgm:pt>
    <dgm:pt modelId="{2202C7A4-DC91-0B45-BCE6-66A1B4AABFF5}" type="pres">
      <dgm:prSet presAssocID="{F4FE4529-3467-0440-BEBA-B33C8C59E9B7}" presName="parTx1" presStyleLbl="revTx" presStyleIdx="0" presStyleCnt="5"/>
      <dgm:spPr/>
    </dgm:pt>
    <dgm:pt modelId="{CF2B37AB-DB5F-7247-8939-76FE2BB1B3AE}" type="pres">
      <dgm:prSet presAssocID="{F4FE4529-3467-0440-BEBA-B33C8C59E9B7}" presName="c1" presStyleLbl="node1" presStyleIdx="0" presStyleCnt="19"/>
      <dgm:spPr/>
    </dgm:pt>
    <dgm:pt modelId="{0441F157-8873-5348-A952-4FF8161C5268}" type="pres">
      <dgm:prSet presAssocID="{F4FE4529-3467-0440-BEBA-B33C8C59E9B7}" presName="c2" presStyleLbl="node1" presStyleIdx="1" presStyleCnt="19"/>
      <dgm:spPr/>
    </dgm:pt>
    <dgm:pt modelId="{FFAC9134-9841-0645-8E8C-42E24E202AD0}" type="pres">
      <dgm:prSet presAssocID="{F4FE4529-3467-0440-BEBA-B33C8C59E9B7}" presName="c3" presStyleLbl="node1" presStyleIdx="2" presStyleCnt="19"/>
      <dgm:spPr/>
    </dgm:pt>
    <dgm:pt modelId="{1CAA7B03-C226-684D-95C2-770B0FEE7893}" type="pres">
      <dgm:prSet presAssocID="{F4FE4529-3467-0440-BEBA-B33C8C59E9B7}" presName="c4" presStyleLbl="node1" presStyleIdx="3" presStyleCnt="19"/>
      <dgm:spPr/>
    </dgm:pt>
    <dgm:pt modelId="{35926280-F5B9-8740-B124-658046FBD4C0}" type="pres">
      <dgm:prSet presAssocID="{F4FE4529-3467-0440-BEBA-B33C8C59E9B7}" presName="c5" presStyleLbl="node1" presStyleIdx="4" presStyleCnt="19"/>
      <dgm:spPr/>
    </dgm:pt>
    <dgm:pt modelId="{82695BE1-2118-BF40-8162-CAD92AD16D56}" type="pres">
      <dgm:prSet presAssocID="{F4FE4529-3467-0440-BEBA-B33C8C59E9B7}" presName="c6" presStyleLbl="node1" presStyleIdx="5" presStyleCnt="19"/>
      <dgm:spPr/>
    </dgm:pt>
    <dgm:pt modelId="{90733636-2822-A64C-8AB3-299039EE10BD}" type="pres">
      <dgm:prSet presAssocID="{F4FE4529-3467-0440-BEBA-B33C8C59E9B7}" presName="c7" presStyleLbl="node1" presStyleIdx="6" presStyleCnt="19"/>
      <dgm:spPr/>
    </dgm:pt>
    <dgm:pt modelId="{78989B80-2FE5-A94F-9B36-B0A687AF9842}" type="pres">
      <dgm:prSet presAssocID="{F4FE4529-3467-0440-BEBA-B33C8C59E9B7}" presName="c8" presStyleLbl="node1" presStyleIdx="7" presStyleCnt="19"/>
      <dgm:spPr/>
    </dgm:pt>
    <dgm:pt modelId="{4BDE4853-1F28-7448-B1BD-44CBF8D6721D}" type="pres">
      <dgm:prSet presAssocID="{F4FE4529-3467-0440-BEBA-B33C8C59E9B7}" presName="c9" presStyleLbl="node1" presStyleIdx="8" presStyleCnt="19"/>
      <dgm:spPr/>
    </dgm:pt>
    <dgm:pt modelId="{6D151DEB-2E48-E944-9BB5-68BBE8A3B99A}" type="pres">
      <dgm:prSet presAssocID="{F4FE4529-3467-0440-BEBA-B33C8C59E9B7}" presName="c10" presStyleLbl="node1" presStyleIdx="9" presStyleCnt="19"/>
      <dgm:spPr/>
    </dgm:pt>
    <dgm:pt modelId="{95D901C2-7FFD-AE4F-A3B9-93EDB6DDC9F2}" type="pres">
      <dgm:prSet presAssocID="{F4FE4529-3467-0440-BEBA-B33C8C59E9B7}" presName="c11" presStyleLbl="node1" presStyleIdx="10" presStyleCnt="19"/>
      <dgm:spPr/>
    </dgm:pt>
    <dgm:pt modelId="{58AFF122-67C0-7C4C-B412-FDCD2DE2FB57}" type="pres">
      <dgm:prSet presAssocID="{F4FE4529-3467-0440-BEBA-B33C8C59E9B7}" presName="c12" presStyleLbl="node1" presStyleIdx="11" presStyleCnt="19"/>
      <dgm:spPr/>
    </dgm:pt>
    <dgm:pt modelId="{CF2B4AAE-F7AF-F74B-A239-85BB18257DE0}" type="pres">
      <dgm:prSet presAssocID="{F4FE4529-3467-0440-BEBA-B33C8C59E9B7}" presName="c13" presStyleLbl="node1" presStyleIdx="12" presStyleCnt="19"/>
      <dgm:spPr/>
    </dgm:pt>
    <dgm:pt modelId="{89ECD826-095A-BE43-B98E-37377517DD92}" type="pres">
      <dgm:prSet presAssocID="{F4FE4529-3467-0440-BEBA-B33C8C59E9B7}" presName="c14" presStyleLbl="node1" presStyleIdx="13" presStyleCnt="19"/>
      <dgm:spPr/>
    </dgm:pt>
    <dgm:pt modelId="{016CF8F8-8471-8641-B59B-B75713F1186B}" type="pres">
      <dgm:prSet presAssocID="{F4FE4529-3467-0440-BEBA-B33C8C59E9B7}" presName="c15" presStyleLbl="node1" presStyleIdx="14" presStyleCnt="19"/>
      <dgm:spPr/>
    </dgm:pt>
    <dgm:pt modelId="{D321674D-8208-D441-B470-F7947EE8BB9E}" type="pres">
      <dgm:prSet presAssocID="{F4FE4529-3467-0440-BEBA-B33C8C59E9B7}" presName="c16" presStyleLbl="node1" presStyleIdx="15" presStyleCnt="19"/>
      <dgm:spPr/>
    </dgm:pt>
    <dgm:pt modelId="{52B709C5-3B7E-044D-8452-0893FA4864FA}" type="pres">
      <dgm:prSet presAssocID="{F4FE4529-3467-0440-BEBA-B33C8C59E9B7}" presName="c17" presStyleLbl="node1" presStyleIdx="16" presStyleCnt="19"/>
      <dgm:spPr/>
    </dgm:pt>
    <dgm:pt modelId="{8F6D24DA-097D-FD4A-BD57-35BB0A9D7191}" type="pres">
      <dgm:prSet presAssocID="{F4FE4529-3467-0440-BEBA-B33C8C59E9B7}" presName="c18" presStyleLbl="node1" presStyleIdx="17" presStyleCnt="19"/>
      <dgm:spPr/>
    </dgm:pt>
    <dgm:pt modelId="{892B8820-ACC7-3C41-A6EF-FD3EB3C71891}" type="pres">
      <dgm:prSet presAssocID="{D85A038D-6948-554F-910F-F10411D9667F}" presName="chevronComposite1" presStyleCnt="0"/>
      <dgm:spPr/>
    </dgm:pt>
    <dgm:pt modelId="{FF76EE10-5427-5846-AC5B-028D3E95C825}" type="pres">
      <dgm:prSet presAssocID="{D85A038D-6948-554F-910F-F10411D9667F}" presName="chevron1" presStyleLbl="sibTrans2D1" presStyleIdx="0" presStyleCnt="5"/>
      <dgm:spPr/>
    </dgm:pt>
    <dgm:pt modelId="{F977BA86-F651-F84B-8050-4A7E8D8640CA}" type="pres">
      <dgm:prSet presAssocID="{D85A038D-6948-554F-910F-F10411D9667F}" presName="spChevron1" presStyleCnt="0"/>
      <dgm:spPr/>
    </dgm:pt>
    <dgm:pt modelId="{EBE64820-253C-2B4C-B180-6B1B30AB4A17}" type="pres">
      <dgm:prSet presAssocID="{B8408DE3-47F4-3B42-893D-DA21BA423815}" presName="middle" presStyleCnt="0"/>
      <dgm:spPr/>
    </dgm:pt>
    <dgm:pt modelId="{9D126FB5-5E11-9444-A9A2-F9FDC8F58D3C}" type="pres">
      <dgm:prSet presAssocID="{B8408DE3-47F4-3B42-893D-DA21BA423815}" presName="parTxMid" presStyleLbl="revTx" presStyleIdx="1" presStyleCnt="5"/>
      <dgm:spPr/>
    </dgm:pt>
    <dgm:pt modelId="{9BCD7327-76C0-ED45-974A-3F45414A27E6}" type="pres">
      <dgm:prSet presAssocID="{B8408DE3-47F4-3B42-893D-DA21BA423815}" presName="spMid" presStyleCnt="0"/>
      <dgm:spPr/>
    </dgm:pt>
    <dgm:pt modelId="{945B23C9-9953-E643-A561-2FA83DB120EA}" type="pres">
      <dgm:prSet presAssocID="{1011E203-8F8E-F44B-BC04-E288870AF5A7}" presName="chevronComposite1" presStyleCnt="0"/>
      <dgm:spPr/>
    </dgm:pt>
    <dgm:pt modelId="{B656CCE3-A7AC-034F-8CF0-6A992C0B6E01}" type="pres">
      <dgm:prSet presAssocID="{1011E203-8F8E-F44B-BC04-E288870AF5A7}" presName="chevron1" presStyleLbl="sibTrans2D1" presStyleIdx="1" presStyleCnt="5"/>
      <dgm:spPr/>
    </dgm:pt>
    <dgm:pt modelId="{D00C1AF3-E484-5F4F-B9F8-ABD83D770658}" type="pres">
      <dgm:prSet presAssocID="{1011E203-8F8E-F44B-BC04-E288870AF5A7}" presName="spChevron1" presStyleCnt="0"/>
      <dgm:spPr/>
    </dgm:pt>
    <dgm:pt modelId="{3013788D-67F9-C449-A859-C998B8B74F87}" type="pres">
      <dgm:prSet presAssocID="{4DD1AEBD-375F-F441-ABB7-548ECE1A1554}" presName="middle" presStyleCnt="0"/>
      <dgm:spPr/>
    </dgm:pt>
    <dgm:pt modelId="{2C966C0B-FBFA-B643-B6AE-8A88F46AF574}" type="pres">
      <dgm:prSet presAssocID="{4DD1AEBD-375F-F441-ABB7-548ECE1A1554}" presName="parTxMid" presStyleLbl="revTx" presStyleIdx="2" presStyleCnt="5"/>
      <dgm:spPr/>
    </dgm:pt>
    <dgm:pt modelId="{85653773-330D-6E4F-A1B4-BE7E1BF4C74F}" type="pres">
      <dgm:prSet presAssocID="{4DD1AEBD-375F-F441-ABB7-548ECE1A1554}" presName="spMid" presStyleCnt="0"/>
      <dgm:spPr/>
    </dgm:pt>
    <dgm:pt modelId="{90DCA550-DA1F-0F49-90C4-A3F3C58927EC}" type="pres">
      <dgm:prSet presAssocID="{19D293E2-377F-2F4E-B9AA-10C6C2820ECF}" presName="chevronComposite1" presStyleCnt="0"/>
      <dgm:spPr/>
    </dgm:pt>
    <dgm:pt modelId="{4DAE4FC4-DCF3-8A41-83D7-0C085B6E7479}" type="pres">
      <dgm:prSet presAssocID="{19D293E2-377F-2F4E-B9AA-10C6C2820ECF}" presName="chevron1" presStyleLbl="sibTrans2D1" presStyleIdx="2" presStyleCnt="5"/>
      <dgm:spPr/>
    </dgm:pt>
    <dgm:pt modelId="{6703B3AC-84E3-9446-A908-9BD5B0195C7F}" type="pres">
      <dgm:prSet presAssocID="{19D293E2-377F-2F4E-B9AA-10C6C2820ECF}" presName="spChevron1" presStyleCnt="0"/>
      <dgm:spPr/>
    </dgm:pt>
    <dgm:pt modelId="{F31B79B3-AA0D-9141-9E71-50210D5AF600}" type="pres">
      <dgm:prSet presAssocID="{571B1684-1635-7941-9499-9E7B1A4785F8}" presName="middle" presStyleCnt="0"/>
      <dgm:spPr/>
    </dgm:pt>
    <dgm:pt modelId="{6BFB37EF-522E-A04C-9876-F3E533368C19}" type="pres">
      <dgm:prSet presAssocID="{571B1684-1635-7941-9499-9E7B1A4785F8}" presName="parTxMid" presStyleLbl="revTx" presStyleIdx="3" presStyleCnt="5"/>
      <dgm:spPr/>
    </dgm:pt>
    <dgm:pt modelId="{335D9388-1DFF-4F42-A6DE-8E7BDDEF0797}" type="pres">
      <dgm:prSet presAssocID="{571B1684-1635-7941-9499-9E7B1A4785F8}" presName="spMid" presStyleCnt="0"/>
      <dgm:spPr/>
    </dgm:pt>
    <dgm:pt modelId="{1803FC66-1F3B-754B-93F6-57A48C7C09D3}" type="pres">
      <dgm:prSet presAssocID="{46E78EE7-0D34-0941-989F-BF10EE8BA032}" presName="chevronComposite1" presStyleCnt="0"/>
      <dgm:spPr/>
    </dgm:pt>
    <dgm:pt modelId="{E915FE14-746D-244E-B63F-ED068DA22C0F}" type="pres">
      <dgm:prSet presAssocID="{46E78EE7-0D34-0941-989F-BF10EE8BA032}" presName="chevron1" presStyleLbl="sibTrans2D1" presStyleIdx="3" presStyleCnt="5"/>
      <dgm:spPr/>
    </dgm:pt>
    <dgm:pt modelId="{2660BF68-CBE4-B041-8E7D-55CAE5D26935}" type="pres">
      <dgm:prSet presAssocID="{46E78EE7-0D34-0941-989F-BF10EE8BA032}" presName="spChevron1" presStyleCnt="0"/>
      <dgm:spPr/>
    </dgm:pt>
    <dgm:pt modelId="{BAB15E16-7EB5-5848-A4DF-DE9F2DAB0C21}" type="pres">
      <dgm:prSet presAssocID="{4A11375B-F586-D04E-BEA6-71A5163B9253}" presName="middle" presStyleCnt="0"/>
      <dgm:spPr/>
    </dgm:pt>
    <dgm:pt modelId="{0A95E12B-4DB2-CA49-9061-13B137ABF664}" type="pres">
      <dgm:prSet presAssocID="{4A11375B-F586-D04E-BEA6-71A5163B9253}" presName="parTxMid" presStyleLbl="revTx" presStyleIdx="4" presStyleCnt="5"/>
      <dgm:spPr/>
    </dgm:pt>
    <dgm:pt modelId="{8AA23C36-D754-C74D-818F-231B4D62479F}" type="pres">
      <dgm:prSet presAssocID="{4A11375B-F586-D04E-BEA6-71A5163B9253}" presName="spMid" presStyleCnt="0"/>
      <dgm:spPr/>
    </dgm:pt>
    <dgm:pt modelId="{051B06AE-84A5-E249-A4D8-8EA694AD8968}" type="pres">
      <dgm:prSet presAssocID="{AC74A867-9011-2848-875C-23763D659A6B}" presName="chevronComposite1" presStyleCnt="0"/>
      <dgm:spPr/>
    </dgm:pt>
    <dgm:pt modelId="{7EC9EE99-822D-EF48-8601-34FBDB37E815}" type="pres">
      <dgm:prSet presAssocID="{AC74A867-9011-2848-875C-23763D659A6B}" presName="chevron1" presStyleLbl="sibTrans2D1" presStyleIdx="4" presStyleCnt="5"/>
      <dgm:spPr/>
    </dgm:pt>
    <dgm:pt modelId="{D68D39D4-5E93-FA44-9DA6-379FA94C2503}" type="pres">
      <dgm:prSet presAssocID="{AC74A867-9011-2848-875C-23763D659A6B}" presName="spChevron1" presStyleCnt="0"/>
      <dgm:spPr/>
    </dgm:pt>
    <dgm:pt modelId="{520D8944-E82C-1E4A-8771-CF43821C58AE}" type="pres">
      <dgm:prSet presAssocID="{115ED8BE-D4F4-D348-B084-7D88F75635D9}" presName="last" presStyleCnt="0"/>
      <dgm:spPr/>
    </dgm:pt>
    <dgm:pt modelId="{9DB6EF7B-0874-E64B-B401-588138020AAD}" type="pres">
      <dgm:prSet presAssocID="{115ED8BE-D4F4-D348-B084-7D88F75635D9}" presName="circleTx" presStyleLbl="node1" presStyleIdx="18" presStyleCnt="19"/>
      <dgm:spPr/>
    </dgm:pt>
    <dgm:pt modelId="{AA1160D0-F6ED-1C42-9062-1B061C3CBE62}" type="pres">
      <dgm:prSet presAssocID="{115ED8BE-D4F4-D348-B084-7D88F75635D9}" presName="spN" presStyleCnt="0"/>
      <dgm:spPr/>
    </dgm:pt>
  </dgm:ptLst>
  <dgm:cxnLst>
    <dgm:cxn modelId="{922F2829-76ED-9D49-998B-A9FA5F6FE87B}" type="presOf" srcId="{115ED8BE-D4F4-D348-B084-7D88F75635D9}" destId="{9DB6EF7B-0874-E64B-B401-588138020AAD}" srcOrd="0" destOrd="0" presId="urn:microsoft.com/office/officeart/2009/3/layout/RandomtoResultProcess"/>
    <dgm:cxn modelId="{A0E7FF36-C091-074C-A34E-A6FD081C217E}" srcId="{061C8F7B-DFC7-9F47-AD6A-4FD1726E523F}" destId="{571B1684-1635-7941-9499-9E7B1A4785F8}" srcOrd="3" destOrd="0" parTransId="{7EF23595-6F38-DC4D-B00D-31848FBE50CD}" sibTransId="{46E78EE7-0D34-0941-989F-BF10EE8BA032}"/>
    <dgm:cxn modelId="{F37F1D51-2DBC-6848-9478-AA3B8D604C62}" type="presOf" srcId="{4DD1AEBD-375F-F441-ABB7-548ECE1A1554}" destId="{2C966C0B-FBFA-B643-B6AE-8A88F46AF574}" srcOrd="0" destOrd="0" presId="urn:microsoft.com/office/officeart/2009/3/layout/RandomtoResultProcess"/>
    <dgm:cxn modelId="{4F0C9D63-67B6-524A-ABA3-578286CC447E}" type="presOf" srcId="{061C8F7B-DFC7-9F47-AD6A-4FD1726E523F}" destId="{B756C861-04DB-A34A-B350-A7D84BF8DE44}" srcOrd="0" destOrd="0" presId="urn:microsoft.com/office/officeart/2009/3/layout/RandomtoResultProcess"/>
    <dgm:cxn modelId="{6703CE65-EAF8-8747-B366-1345B2F3F226}" type="presOf" srcId="{571B1684-1635-7941-9499-9E7B1A4785F8}" destId="{6BFB37EF-522E-A04C-9876-F3E533368C19}" srcOrd="0" destOrd="0" presId="urn:microsoft.com/office/officeart/2009/3/layout/RandomtoResultProcess"/>
    <dgm:cxn modelId="{D5ABCB6B-CF88-5E47-92D4-76A3DE74BDFE}" type="presOf" srcId="{F4FE4529-3467-0440-BEBA-B33C8C59E9B7}" destId="{2202C7A4-DC91-0B45-BCE6-66A1B4AABFF5}" srcOrd="0" destOrd="0" presId="urn:microsoft.com/office/officeart/2009/3/layout/RandomtoResultProcess"/>
    <dgm:cxn modelId="{EBCBD370-BF68-1D40-AD53-0F62BAC6BA48}" type="presOf" srcId="{B8408DE3-47F4-3B42-893D-DA21BA423815}" destId="{9D126FB5-5E11-9444-A9A2-F9FDC8F58D3C}" srcOrd="0" destOrd="0" presId="urn:microsoft.com/office/officeart/2009/3/layout/RandomtoResultProcess"/>
    <dgm:cxn modelId="{87B66179-9CB0-2440-A810-A004424D4F53}" srcId="{061C8F7B-DFC7-9F47-AD6A-4FD1726E523F}" destId="{B8408DE3-47F4-3B42-893D-DA21BA423815}" srcOrd="1" destOrd="0" parTransId="{4893EFAA-D014-534C-9023-BC99650E24F9}" sibTransId="{1011E203-8F8E-F44B-BC04-E288870AF5A7}"/>
    <dgm:cxn modelId="{368F0981-49F5-D44D-A429-D4CB71873E6F}" srcId="{061C8F7B-DFC7-9F47-AD6A-4FD1726E523F}" destId="{115ED8BE-D4F4-D348-B084-7D88F75635D9}" srcOrd="5" destOrd="0" parTransId="{D2F3175F-B267-BF44-B25E-F6FA2695E47F}" sibTransId="{822FA3DB-C422-424F-959A-43B01C2DAFC7}"/>
    <dgm:cxn modelId="{64F3858F-CC7C-B244-9ED5-1EC78E81E3A2}" srcId="{061C8F7B-DFC7-9F47-AD6A-4FD1726E523F}" destId="{F4FE4529-3467-0440-BEBA-B33C8C59E9B7}" srcOrd="0" destOrd="0" parTransId="{6038D2BA-C888-8A43-B24F-F6F435C678EC}" sibTransId="{D85A038D-6948-554F-910F-F10411D9667F}"/>
    <dgm:cxn modelId="{B2564391-4B59-5343-8302-168FD33AD20A}" srcId="{061C8F7B-DFC7-9F47-AD6A-4FD1726E523F}" destId="{4A11375B-F586-D04E-BEA6-71A5163B9253}" srcOrd="4" destOrd="0" parTransId="{C9620AE7-FBFB-2B4A-8622-4191F5E9268D}" sibTransId="{AC74A867-9011-2848-875C-23763D659A6B}"/>
    <dgm:cxn modelId="{1BE8C596-D384-AF48-873C-F985336FE273}" type="presOf" srcId="{4A11375B-F586-D04E-BEA6-71A5163B9253}" destId="{0A95E12B-4DB2-CA49-9061-13B137ABF664}" srcOrd="0" destOrd="0" presId="urn:microsoft.com/office/officeart/2009/3/layout/RandomtoResultProcess"/>
    <dgm:cxn modelId="{906726D5-51E8-9542-B8BC-140A4CA4741C}" srcId="{061C8F7B-DFC7-9F47-AD6A-4FD1726E523F}" destId="{4DD1AEBD-375F-F441-ABB7-548ECE1A1554}" srcOrd="2" destOrd="0" parTransId="{442A45EB-13D8-624E-B0C4-C947DEBCEC60}" sibTransId="{19D293E2-377F-2F4E-B9AA-10C6C2820ECF}"/>
    <dgm:cxn modelId="{79788F6A-825C-3C4F-9B4B-AAC7A93BE116}" type="presParOf" srcId="{B756C861-04DB-A34A-B350-A7D84BF8DE44}" destId="{830DDDB1-9AD6-F84C-84E1-78A5BCD8D6AC}" srcOrd="0" destOrd="0" presId="urn:microsoft.com/office/officeart/2009/3/layout/RandomtoResultProcess"/>
    <dgm:cxn modelId="{19D0E7E0-DE57-5140-A28E-F1CFFBAF8C01}" type="presParOf" srcId="{830DDDB1-9AD6-F84C-84E1-78A5BCD8D6AC}" destId="{2202C7A4-DC91-0B45-BCE6-66A1B4AABFF5}" srcOrd="0" destOrd="0" presId="urn:microsoft.com/office/officeart/2009/3/layout/RandomtoResultProcess"/>
    <dgm:cxn modelId="{139EC185-C9EB-F74A-84A0-5D2E5083272E}" type="presParOf" srcId="{830DDDB1-9AD6-F84C-84E1-78A5BCD8D6AC}" destId="{CF2B37AB-DB5F-7247-8939-76FE2BB1B3AE}" srcOrd="1" destOrd="0" presId="urn:microsoft.com/office/officeart/2009/3/layout/RandomtoResultProcess"/>
    <dgm:cxn modelId="{EF6BADAF-D4A3-3D48-86D4-0B21AEC68724}" type="presParOf" srcId="{830DDDB1-9AD6-F84C-84E1-78A5BCD8D6AC}" destId="{0441F157-8873-5348-A952-4FF8161C5268}" srcOrd="2" destOrd="0" presId="urn:microsoft.com/office/officeart/2009/3/layout/RandomtoResultProcess"/>
    <dgm:cxn modelId="{166A34DF-7C8C-804B-BFF1-EE2ABDEECA92}" type="presParOf" srcId="{830DDDB1-9AD6-F84C-84E1-78A5BCD8D6AC}" destId="{FFAC9134-9841-0645-8E8C-42E24E202AD0}" srcOrd="3" destOrd="0" presId="urn:microsoft.com/office/officeart/2009/3/layout/RandomtoResultProcess"/>
    <dgm:cxn modelId="{0DD5FC02-48EA-1447-81FD-DE70F273F570}" type="presParOf" srcId="{830DDDB1-9AD6-F84C-84E1-78A5BCD8D6AC}" destId="{1CAA7B03-C226-684D-95C2-770B0FEE7893}" srcOrd="4" destOrd="0" presId="urn:microsoft.com/office/officeart/2009/3/layout/RandomtoResultProcess"/>
    <dgm:cxn modelId="{FC9FE8DC-A176-6846-B561-6DF2A6C64DFA}" type="presParOf" srcId="{830DDDB1-9AD6-F84C-84E1-78A5BCD8D6AC}" destId="{35926280-F5B9-8740-B124-658046FBD4C0}" srcOrd="5" destOrd="0" presId="urn:microsoft.com/office/officeart/2009/3/layout/RandomtoResultProcess"/>
    <dgm:cxn modelId="{AD1EB5C0-6D3C-7D46-9BF8-727C8CE5744C}" type="presParOf" srcId="{830DDDB1-9AD6-F84C-84E1-78A5BCD8D6AC}" destId="{82695BE1-2118-BF40-8162-CAD92AD16D56}" srcOrd="6" destOrd="0" presId="urn:microsoft.com/office/officeart/2009/3/layout/RandomtoResultProcess"/>
    <dgm:cxn modelId="{AD45382D-803D-D04A-A386-7E3F02207EC3}" type="presParOf" srcId="{830DDDB1-9AD6-F84C-84E1-78A5BCD8D6AC}" destId="{90733636-2822-A64C-8AB3-299039EE10BD}" srcOrd="7" destOrd="0" presId="urn:microsoft.com/office/officeart/2009/3/layout/RandomtoResultProcess"/>
    <dgm:cxn modelId="{03AAFE20-B3D7-474C-A299-D80FCA1A31A2}" type="presParOf" srcId="{830DDDB1-9AD6-F84C-84E1-78A5BCD8D6AC}" destId="{78989B80-2FE5-A94F-9B36-B0A687AF9842}" srcOrd="8" destOrd="0" presId="urn:microsoft.com/office/officeart/2009/3/layout/RandomtoResultProcess"/>
    <dgm:cxn modelId="{AA4E63AD-519E-A045-82A5-1E9E758EACF5}" type="presParOf" srcId="{830DDDB1-9AD6-F84C-84E1-78A5BCD8D6AC}" destId="{4BDE4853-1F28-7448-B1BD-44CBF8D6721D}" srcOrd="9" destOrd="0" presId="urn:microsoft.com/office/officeart/2009/3/layout/RandomtoResultProcess"/>
    <dgm:cxn modelId="{EAE99D63-CA80-1E48-8AE6-BFBDAE956AE8}" type="presParOf" srcId="{830DDDB1-9AD6-F84C-84E1-78A5BCD8D6AC}" destId="{6D151DEB-2E48-E944-9BB5-68BBE8A3B99A}" srcOrd="10" destOrd="0" presId="urn:microsoft.com/office/officeart/2009/3/layout/RandomtoResultProcess"/>
    <dgm:cxn modelId="{F69781DB-7214-6B4B-9F79-F7112284E84F}" type="presParOf" srcId="{830DDDB1-9AD6-F84C-84E1-78A5BCD8D6AC}" destId="{95D901C2-7FFD-AE4F-A3B9-93EDB6DDC9F2}" srcOrd="11" destOrd="0" presId="urn:microsoft.com/office/officeart/2009/3/layout/RandomtoResultProcess"/>
    <dgm:cxn modelId="{06BA95CE-A1F9-9140-8CC4-4AD148362080}" type="presParOf" srcId="{830DDDB1-9AD6-F84C-84E1-78A5BCD8D6AC}" destId="{58AFF122-67C0-7C4C-B412-FDCD2DE2FB57}" srcOrd="12" destOrd="0" presId="urn:microsoft.com/office/officeart/2009/3/layout/RandomtoResultProcess"/>
    <dgm:cxn modelId="{05DB9501-79EF-1145-9A22-5298B3A04306}" type="presParOf" srcId="{830DDDB1-9AD6-F84C-84E1-78A5BCD8D6AC}" destId="{CF2B4AAE-F7AF-F74B-A239-85BB18257DE0}" srcOrd="13" destOrd="0" presId="urn:microsoft.com/office/officeart/2009/3/layout/RandomtoResultProcess"/>
    <dgm:cxn modelId="{77BA9E51-B21B-A547-A69E-C2B915A785BF}" type="presParOf" srcId="{830DDDB1-9AD6-F84C-84E1-78A5BCD8D6AC}" destId="{89ECD826-095A-BE43-B98E-37377517DD92}" srcOrd="14" destOrd="0" presId="urn:microsoft.com/office/officeart/2009/3/layout/RandomtoResultProcess"/>
    <dgm:cxn modelId="{393C4038-D4CE-F245-BFA2-3FB78AC90DD6}" type="presParOf" srcId="{830DDDB1-9AD6-F84C-84E1-78A5BCD8D6AC}" destId="{016CF8F8-8471-8641-B59B-B75713F1186B}" srcOrd="15" destOrd="0" presId="urn:microsoft.com/office/officeart/2009/3/layout/RandomtoResultProcess"/>
    <dgm:cxn modelId="{8011149A-01AE-7946-B928-342DEE41AEDE}" type="presParOf" srcId="{830DDDB1-9AD6-F84C-84E1-78A5BCD8D6AC}" destId="{D321674D-8208-D441-B470-F7947EE8BB9E}" srcOrd="16" destOrd="0" presId="urn:microsoft.com/office/officeart/2009/3/layout/RandomtoResultProcess"/>
    <dgm:cxn modelId="{383F356F-A934-DC41-8777-7A377ED1A521}" type="presParOf" srcId="{830DDDB1-9AD6-F84C-84E1-78A5BCD8D6AC}" destId="{52B709C5-3B7E-044D-8452-0893FA4864FA}" srcOrd="17" destOrd="0" presId="urn:microsoft.com/office/officeart/2009/3/layout/RandomtoResultProcess"/>
    <dgm:cxn modelId="{8E52AFA2-5C8C-E84F-9FCD-7ED172CE58B5}" type="presParOf" srcId="{830DDDB1-9AD6-F84C-84E1-78A5BCD8D6AC}" destId="{8F6D24DA-097D-FD4A-BD57-35BB0A9D7191}" srcOrd="18" destOrd="0" presId="urn:microsoft.com/office/officeart/2009/3/layout/RandomtoResultProcess"/>
    <dgm:cxn modelId="{BF4C8866-A3BF-C740-935A-50432B3B39D5}" type="presParOf" srcId="{B756C861-04DB-A34A-B350-A7D84BF8DE44}" destId="{892B8820-ACC7-3C41-A6EF-FD3EB3C71891}" srcOrd="1" destOrd="0" presId="urn:microsoft.com/office/officeart/2009/3/layout/RandomtoResultProcess"/>
    <dgm:cxn modelId="{D8B11047-90D9-DF43-9CC1-39F325767FB0}" type="presParOf" srcId="{892B8820-ACC7-3C41-A6EF-FD3EB3C71891}" destId="{FF76EE10-5427-5846-AC5B-028D3E95C825}" srcOrd="0" destOrd="0" presId="urn:microsoft.com/office/officeart/2009/3/layout/RandomtoResultProcess"/>
    <dgm:cxn modelId="{3A6FEF44-627C-AF44-82E4-2C73EB2F5EA7}" type="presParOf" srcId="{892B8820-ACC7-3C41-A6EF-FD3EB3C71891}" destId="{F977BA86-F651-F84B-8050-4A7E8D8640CA}" srcOrd="1" destOrd="0" presId="urn:microsoft.com/office/officeart/2009/3/layout/RandomtoResultProcess"/>
    <dgm:cxn modelId="{B0D1A3C7-3C0D-BF44-B59D-A0A9D11FAD9A}" type="presParOf" srcId="{B756C861-04DB-A34A-B350-A7D84BF8DE44}" destId="{EBE64820-253C-2B4C-B180-6B1B30AB4A17}" srcOrd="2" destOrd="0" presId="urn:microsoft.com/office/officeart/2009/3/layout/RandomtoResultProcess"/>
    <dgm:cxn modelId="{EE7CB4B1-5484-814E-8614-F8F1F7847CE6}" type="presParOf" srcId="{EBE64820-253C-2B4C-B180-6B1B30AB4A17}" destId="{9D126FB5-5E11-9444-A9A2-F9FDC8F58D3C}" srcOrd="0" destOrd="0" presId="urn:microsoft.com/office/officeart/2009/3/layout/RandomtoResultProcess"/>
    <dgm:cxn modelId="{545A8AF9-F916-8447-A3B1-06BE8D5E18CB}" type="presParOf" srcId="{EBE64820-253C-2B4C-B180-6B1B30AB4A17}" destId="{9BCD7327-76C0-ED45-974A-3F45414A27E6}" srcOrd="1" destOrd="0" presId="urn:microsoft.com/office/officeart/2009/3/layout/RandomtoResultProcess"/>
    <dgm:cxn modelId="{D419B4D6-5DF7-0E42-9A27-41AA05C3B2D8}" type="presParOf" srcId="{B756C861-04DB-A34A-B350-A7D84BF8DE44}" destId="{945B23C9-9953-E643-A561-2FA83DB120EA}" srcOrd="3" destOrd="0" presId="urn:microsoft.com/office/officeart/2009/3/layout/RandomtoResultProcess"/>
    <dgm:cxn modelId="{B99DA6B8-1FF3-354E-A7EB-052F5CFEBFCB}" type="presParOf" srcId="{945B23C9-9953-E643-A561-2FA83DB120EA}" destId="{B656CCE3-A7AC-034F-8CF0-6A992C0B6E01}" srcOrd="0" destOrd="0" presId="urn:microsoft.com/office/officeart/2009/3/layout/RandomtoResultProcess"/>
    <dgm:cxn modelId="{68E4646A-3B6A-EB4A-8F44-27A77A1F961F}" type="presParOf" srcId="{945B23C9-9953-E643-A561-2FA83DB120EA}" destId="{D00C1AF3-E484-5F4F-B9F8-ABD83D770658}" srcOrd="1" destOrd="0" presId="urn:microsoft.com/office/officeart/2009/3/layout/RandomtoResultProcess"/>
    <dgm:cxn modelId="{F595F118-CEEF-2E4A-8E57-2E744F751E56}" type="presParOf" srcId="{B756C861-04DB-A34A-B350-A7D84BF8DE44}" destId="{3013788D-67F9-C449-A859-C998B8B74F87}" srcOrd="4" destOrd="0" presId="urn:microsoft.com/office/officeart/2009/3/layout/RandomtoResultProcess"/>
    <dgm:cxn modelId="{34BE94FA-5118-4741-AF45-9B1099BB01DE}" type="presParOf" srcId="{3013788D-67F9-C449-A859-C998B8B74F87}" destId="{2C966C0B-FBFA-B643-B6AE-8A88F46AF574}" srcOrd="0" destOrd="0" presId="urn:microsoft.com/office/officeart/2009/3/layout/RandomtoResultProcess"/>
    <dgm:cxn modelId="{37D0B83D-FD95-5F42-8F07-23BA930CE1C0}" type="presParOf" srcId="{3013788D-67F9-C449-A859-C998B8B74F87}" destId="{85653773-330D-6E4F-A1B4-BE7E1BF4C74F}" srcOrd="1" destOrd="0" presId="urn:microsoft.com/office/officeart/2009/3/layout/RandomtoResultProcess"/>
    <dgm:cxn modelId="{255AC001-82ED-A64C-B309-38919FC59254}" type="presParOf" srcId="{B756C861-04DB-A34A-B350-A7D84BF8DE44}" destId="{90DCA550-DA1F-0F49-90C4-A3F3C58927EC}" srcOrd="5" destOrd="0" presId="urn:microsoft.com/office/officeart/2009/3/layout/RandomtoResultProcess"/>
    <dgm:cxn modelId="{C6C65E3E-C66F-9F47-94FA-2FFD243AD754}" type="presParOf" srcId="{90DCA550-DA1F-0F49-90C4-A3F3C58927EC}" destId="{4DAE4FC4-DCF3-8A41-83D7-0C085B6E7479}" srcOrd="0" destOrd="0" presId="urn:microsoft.com/office/officeart/2009/3/layout/RandomtoResultProcess"/>
    <dgm:cxn modelId="{B9307D38-CAB4-A04D-9659-25A112C0A255}" type="presParOf" srcId="{90DCA550-DA1F-0F49-90C4-A3F3C58927EC}" destId="{6703B3AC-84E3-9446-A908-9BD5B0195C7F}" srcOrd="1" destOrd="0" presId="urn:microsoft.com/office/officeart/2009/3/layout/RandomtoResultProcess"/>
    <dgm:cxn modelId="{1E771477-3B27-2646-9AB8-CC61A8E6E213}" type="presParOf" srcId="{B756C861-04DB-A34A-B350-A7D84BF8DE44}" destId="{F31B79B3-AA0D-9141-9E71-50210D5AF600}" srcOrd="6" destOrd="0" presId="urn:microsoft.com/office/officeart/2009/3/layout/RandomtoResultProcess"/>
    <dgm:cxn modelId="{E9C7CDD7-FCF5-FC4E-8FE9-C5434A653079}" type="presParOf" srcId="{F31B79B3-AA0D-9141-9E71-50210D5AF600}" destId="{6BFB37EF-522E-A04C-9876-F3E533368C19}" srcOrd="0" destOrd="0" presId="urn:microsoft.com/office/officeart/2009/3/layout/RandomtoResultProcess"/>
    <dgm:cxn modelId="{BC75C80B-E2DA-8D40-9AFE-D84BAC4C3751}" type="presParOf" srcId="{F31B79B3-AA0D-9141-9E71-50210D5AF600}" destId="{335D9388-1DFF-4F42-A6DE-8E7BDDEF0797}" srcOrd="1" destOrd="0" presId="urn:microsoft.com/office/officeart/2009/3/layout/RandomtoResultProcess"/>
    <dgm:cxn modelId="{8641AB11-4644-C846-86B4-BAEB08AFF62B}" type="presParOf" srcId="{B756C861-04DB-A34A-B350-A7D84BF8DE44}" destId="{1803FC66-1F3B-754B-93F6-57A48C7C09D3}" srcOrd="7" destOrd="0" presId="urn:microsoft.com/office/officeart/2009/3/layout/RandomtoResultProcess"/>
    <dgm:cxn modelId="{901B48E5-A278-704D-8492-51774AD2A05D}" type="presParOf" srcId="{1803FC66-1F3B-754B-93F6-57A48C7C09D3}" destId="{E915FE14-746D-244E-B63F-ED068DA22C0F}" srcOrd="0" destOrd="0" presId="urn:microsoft.com/office/officeart/2009/3/layout/RandomtoResultProcess"/>
    <dgm:cxn modelId="{1607B84F-08B6-864C-BE49-DFB9D5A86F30}" type="presParOf" srcId="{1803FC66-1F3B-754B-93F6-57A48C7C09D3}" destId="{2660BF68-CBE4-B041-8E7D-55CAE5D26935}" srcOrd="1" destOrd="0" presId="urn:microsoft.com/office/officeart/2009/3/layout/RandomtoResultProcess"/>
    <dgm:cxn modelId="{B22E334E-8507-8346-BB64-C930262E3B62}" type="presParOf" srcId="{B756C861-04DB-A34A-B350-A7D84BF8DE44}" destId="{BAB15E16-7EB5-5848-A4DF-DE9F2DAB0C21}" srcOrd="8" destOrd="0" presId="urn:microsoft.com/office/officeart/2009/3/layout/RandomtoResultProcess"/>
    <dgm:cxn modelId="{4442769A-54E7-3E47-817B-7E177B08262D}" type="presParOf" srcId="{BAB15E16-7EB5-5848-A4DF-DE9F2DAB0C21}" destId="{0A95E12B-4DB2-CA49-9061-13B137ABF664}" srcOrd="0" destOrd="0" presId="urn:microsoft.com/office/officeart/2009/3/layout/RandomtoResultProcess"/>
    <dgm:cxn modelId="{2BFE2468-FD77-9446-AAF5-37041E2C49E5}" type="presParOf" srcId="{BAB15E16-7EB5-5848-A4DF-DE9F2DAB0C21}" destId="{8AA23C36-D754-C74D-818F-231B4D62479F}" srcOrd="1" destOrd="0" presId="urn:microsoft.com/office/officeart/2009/3/layout/RandomtoResultProcess"/>
    <dgm:cxn modelId="{B2457E9E-21F5-E848-B0B1-F96494C8B7F0}" type="presParOf" srcId="{B756C861-04DB-A34A-B350-A7D84BF8DE44}" destId="{051B06AE-84A5-E249-A4D8-8EA694AD8968}" srcOrd="9" destOrd="0" presId="urn:microsoft.com/office/officeart/2009/3/layout/RandomtoResultProcess"/>
    <dgm:cxn modelId="{CF73BEF4-967F-3F4B-98A6-514E9E0CE52D}" type="presParOf" srcId="{051B06AE-84A5-E249-A4D8-8EA694AD8968}" destId="{7EC9EE99-822D-EF48-8601-34FBDB37E815}" srcOrd="0" destOrd="0" presId="urn:microsoft.com/office/officeart/2009/3/layout/RandomtoResultProcess"/>
    <dgm:cxn modelId="{2484048D-552D-AD40-A5D0-58A5129BA783}" type="presParOf" srcId="{051B06AE-84A5-E249-A4D8-8EA694AD8968}" destId="{D68D39D4-5E93-FA44-9DA6-379FA94C2503}" srcOrd="1" destOrd="0" presId="urn:microsoft.com/office/officeart/2009/3/layout/RandomtoResultProcess"/>
    <dgm:cxn modelId="{044F24CA-0DA8-A946-BDE2-558D2FA9413C}" type="presParOf" srcId="{B756C861-04DB-A34A-B350-A7D84BF8DE44}" destId="{520D8944-E82C-1E4A-8771-CF43821C58AE}" srcOrd="10" destOrd="0" presId="urn:microsoft.com/office/officeart/2009/3/layout/RandomtoResultProcess"/>
    <dgm:cxn modelId="{15537144-7265-5842-9B24-BF0E5BFF86DF}" type="presParOf" srcId="{520D8944-E82C-1E4A-8771-CF43821C58AE}" destId="{9DB6EF7B-0874-E64B-B401-588138020AAD}" srcOrd="0" destOrd="0" presId="urn:microsoft.com/office/officeart/2009/3/layout/RandomtoResultProcess"/>
    <dgm:cxn modelId="{F1A51EC1-0A9F-F643-BB00-BEA04B2AC49B}" type="presParOf" srcId="{520D8944-E82C-1E4A-8771-CF43821C58AE}" destId="{AA1160D0-F6ED-1C42-9062-1B061C3CBE62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31232-D34D-7C4C-AFEC-818892856F5E}">
      <dsp:nvSpPr>
        <dsp:cNvPr id="0" name=""/>
        <dsp:cNvSpPr/>
      </dsp:nvSpPr>
      <dsp:spPr>
        <a:xfrm>
          <a:off x="0" y="0"/>
          <a:ext cx="8214969" cy="7905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baseline="0"/>
            <a:t>D’où je parle?</a:t>
          </a:r>
          <a:endParaRPr lang="fr-FR" sz="2200" kern="1200"/>
        </a:p>
      </dsp:txBody>
      <dsp:txXfrm>
        <a:off x="23156" y="23156"/>
        <a:ext cx="7295055" cy="744278"/>
      </dsp:txXfrm>
    </dsp:sp>
    <dsp:sp modelId="{D0C6205F-1104-144F-A49E-0F8F0D511A97}">
      <dsp:nvSpPr>
        <dsp:cNvPr id="0" name=""/>
        <dsp:cNvSpPr/>
      </dsp:nvSpPr>
      <dsp:spPr>
        <a:xfrm>
          <a:off x="688003" y="934333"/>
          <a:ext cx="8214969" cy="7905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baseline="0"/>
            <a:t>Un papa concerné</a:t>
          </a:r>
          <a:endParaRPr lang="fr-FR" sz="2200" kern="1200"/>
        </a:p>
      </dsp:txBody>
      <dsp:txXfrm>
        <a:off x="711159" y="957489"/>
        <a:ext cx="6966770" cy="744278"/>
      </dsp:txXfrm>
    </dsp:sp>
    <dsp:sp modelId="{F402C21C-7B8B-A74F-ABD6-0192F823DD4C}">
      <dsp:nvSpPr>
        <dsp:cNvPr id="0" name=""/>
        <dsp:cNvSpPr/>
      </dsp:nvSpPr>
      <dsp:spPr>
        <a:xfrm>
          <a:off x="1365738" y="1868667"/>
          <a:ext cx="8214969" cy="7905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baseline="0"/>
            <a:t>Un enseignant chercheur spécialiste de la question de l’inclusion</a:t>
          </a:r>
          <a:endParaRPr lang="fr-FR" sz="2200" kern="1200"/>
        </a:p>
      </dsp:txBody>
      <dsp:txXfrm>
        <a:off x="1388894" y="1891823"/>
        <a:ext cx="6977038" cy="744278"/>
      </dsp:txXfrm>
    </dsp:sp>
    <dsp:sp modelId="{95012055-FFB5-C446-8A76-448B3A4AE96A}">
      <dsp:nvSpPr>
        <dsp:cNvPr id="0" name=""/>
        <dsp:cNvSpPr/>
      </dsp:nvSpPr>
      <dsp:spPr>
        <a:xfrm>
          <a:off x="2053742" y="2803001"/>
          <a:ext cx="8214969" cy="7905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baseline="0" dirty="0"/>
            <a:t>Qui construit une théorie critique de l’école à l’heure de l’inclusion et de la bienveillance</a:t>
          </a:r>
          <a:endParaRPr lang="fr-FR" sz="2200" kern="1200" dirty="0"/>
        </a:p>
      </dsp:txBody>
      <dsp:txXfrm>
        <a:off x="2076898" y="2826157"/>
        <a:ext cx="6966770" cy="744278"/>
      </dsp:txXfrm>
    </dsp:sp>
    <dsp:sp modelId="{75D00F1F-E07A-754D-9E2A-83225B05F697}">
      <dsp:nvSpPr>
        <dsp:cNvPr id="0" name=""/>
        <dsp:cNvSpPr/>
      </dsp:nvSpPr>
      <dsp:spPr>
        <a:xfrm>
          <a:off x="7701085" y="605520"/>
          <a:ext cx="513883" cy="51388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7816709" y="605520"/>
        <a:ext cx="282635" cy="386697"/>
      </dsp:txXfrm>
    </dsp:sp>
    <dsp:sp modelId="{BAE41E99-1265-D444-96C4-B463703A0997}">
      <dsp:nvSpPr>
        <dsp:cNvPr id="0" name=""/>
        <dsp:cNvSpPr/>
      </dsp:nvSpPr>
      <dsp:spPr>
        <a:xfrm>
          <a:off x="8389089" y="1539854"/>
          <a:ext cx="513883" cy="51388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8504713" y="1539854"/>
        <a:ext cx="282635" cy="386697"/>
      </dsp:txXfrm>
    </dsp:sp>
    <dsp:sp modelId="{F34442C9-D532-A64A-A76E-1D9535D0131C}">
      <dsp:nvSpPr>
        <dsp:cNvPr id="0" name=""/>
        <dsp:cNvSpPr/>
      </dsp:nvSpPr>
      <dsp:spPr>
        <a:xfrm>
          <a:off x="9066824" y="2474188"/>
          <a:ext cx="513883" cy="51388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9182448" y="2474188"/>
        <a:ext cx="282635" cy="3866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A4271-3B5A-B443-B8D3-182C5DED4B06}">
      <dsp:nvSpPr>
        <dsp:cNvPr id="0" name=""/>
        <dsp:cNvSpPr/>
      </dsp:nvSpPr>
      <dsp:spPr>
        <a:xfrm>
          <a:off x="0" y="174498"/>
          <a:ext cx="5816750" cy="14215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baseline="0" dirty="0"/>
            <a:t>Une forme scolaire particulièrement rigide et source de souffrances, exemple:</a:t>
          </a:r>
          <a:endParaRPr lang="en-US" sz="2700" kern="1200" dirty="0"/>
        </a:p>
      </dsp:txBody>
      <dsp:txXfrm>
        <a:off x="69394" y="243892"/>
        <a:ext cx="5677962" cy="1282762"/>
      </dsp:txXfrm>
    </dsp:sp>
    <dsp:sp modelId="{A995C317-D9F6-8444-ACDB-378BA1C4D4F4}">
      <dsp:nvSpPr>
        <dsp:cNvPr id="0" name=""/>
        <dsp:cNvSpPr/>
      </dsp:nvSpPr>
      <dsp:spPr>
        <a:xfrm>
          <a:off x="0" y="1596048"/>
          <a:ext cx="5816750" cy="3800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68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Une pratique hiérarchisante de l’évaluation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Des orientations précoces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Un imaginaire de l’élève sujet épistémique qui rend difficile de penser la diversité des élèves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Des formes maintenues de disciplinarisation des corps des esprits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Des exclusions de cours encore monnaie courante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Une médicalisation de l’échec scolaire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100" kern="1200" baseline="0"/>
            <a:t>Une coupure encore radicale entre école et parent malgré les appels à la « co-éducation »</a:t>
          </a:r>
          <a:endParaRPr lang="en-US" sz="2100" kern="1200"/>
        </a:p>
      </dsp:txBody>
      <dsp:txXfrm>
        <a:off x="0" y="1596048"/>
        <a:ext cx="5816750" cy="38005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131A4-2638-4839-B675-A8E889683931}">
      <dsp:nvSpPr>
        <dsp:cNvPr id="0" name=""/>
        <dsp:cNvSpPr/>
      </dsp:nvSpPr>
      <dsp:spPr>
        <a:xfrm>
          <a:off x="0" y="905298"/>
          <a:ext cx="5816750" cy="16713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D874AD-4D0A-46EA-A111-51A5648B2DC5}">
      <dsp:nvSpPr>
        <dsp:cNvPr id="0" name=""/>
        <dsp:cNvSpPr/>
      </dsp:nvSpPr>
      <dsp:spPr>
        <a:xfrm>
          <a:off x="505574" y="1281345"/>
          <a:ext cx="919225" cy="9192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B0761-C383-4EE8-AE7A-C7AC8D8A4A95}">
      <dsp:nvSpPr>
        <dsp:cNvPr id="0" name=""/>
        <dsp:cNvSpPr/>
      </dsp:nvSpPr>
      <dsp:spPr>
        <a:xfrm>
          <a:off x="1930374" y="905298"/>
          <a:ext cx="3886375" cy="1671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881" tIns="176881" rIns="176881" bIns="17688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baseline="0"/>
            <a:t>S’inspirer de l’éducation inclusive (ailleurs) pour penser l’école de manière environnementale et articulée à la question des besoins des élèves</a:t>
          </a:r>
          <a:endParaRPr lang="en-US" sz="1900" kern="1200"/>
        </a:p>
      </dsp:txBody>
      <dsp:txXfrm>
        <a:off x="1930374" y="905298"/>
        <a:ext cx="3886375" cy="1671319"/>
      </dsp:txXfrm>
    </dsp:sp>
    <dsp:sp modelId="{DD33571B-15D0-473A-AFDD-CF38EF58426B}">
      <dsp:nvSpPr>
        <dsp:cNvPr id="0" name=""/>
        <dsp:cNvSpPr/>
      </dsp:nvSpPr>
      <dsp:spPr>
        <a:xfrm>
          <a:off x="0" y="2994447"/>
          <a:ext cx="5816750" cy="16713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0FF8C-6191-4E41-9E71-21E5DE80C5B3}">
      <dsp:nvSpPr>
        <dsp:cNvPr id="0" name=""/>
        <dsp:cNvSpPr/>
      </dsp:nvSpPr>
      <dsp:spPr>
        <a:xfrm>
          <a:off x="505574" y="3370494"/>
          <a:ext cx="919225" cy="9192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77239-F844-48C8-A492-6F6EC37D13A4}">
      <dsp:nvSpPr>
        <dsp:cNvPr id="0" name=""/>
        <dsp:cNvSpPr/>
      </dsp:nvSpPr>
      <dsp:spPr>
        <a:xfrm>
          <a:off x="1930374" y="2994447"/>
          <a:ext cx="3886375" cy="1671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881" tIns="176881" rIns="176881" bIns="17688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baseline="0"/>
            <a:t>L’exemple de la Conception universelle de l’apprentissage pour sortir des logiques de stigmatisation, médicalisation des élèves en difficulté</a:t>
          </a:r>
          <a:endParaRPr lang="en-US" sz="1900" kern="1200"/>
        </a:p>
      </dsp:txBody>
      <dsp:txXfrm>
        <a:off x="1930374" y="2994447"/>
        <a:ext cx="3886375" cy="167131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9020B-1BE6-8942-A7C6-5BF6F69781D2}">
      <dsp:nvSpPr>
        <dsp:cNvPr id="0" name=""/>
        <dsp:cNvSpPr/>
      </dsp:nvSpPr>
      <dsp:spPr>
        <a:xfrm>
          <a:off x="0" y="45033"/>
          <a:ext cx="5816750" cy="1316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baseline="0"/>
            <a:t>Repenser la place et la forme des évaluations</a:t>
          </a:r>
          <a:endParaRPr lang="en-US" sz="2500" kern="1200"/>
        </a:p>
      </dsp:txBody>
      <dsp:txXfrm>
        <a:off x="64254" y="109287"/>
        <a:ext cx="5688242" cy="1187742"/>
      </dsp:txXfrm>
    </dsp:sp>
    <dsp:sp modelId="{31BDBA5D-FEE6-974E-A9C0-56CB644F7CBA}">
      <dsp:nvSpPr>
        <dsp:cNvPr id="0" name=""/>
        <dsp:cNvSpPr/>
      </dsp:nvSpPr>
      <dsp:spPr>
        <a:xfrm>
          <a:off x="0" y="1433283"/>
          <a:ext cx="5816750" cy="1316250"/>
        </a:xfrm>
        <a:prstGeom prst="roundRect">
          <a:avLst/>
        </a:prstGeom>
        <a:solidFill>
          <a:schemeClr val="accent2">
            <a:hueOff val="-498078"/>
            <a:satOff val="-84"/>
            <a:lumOff val="2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baseline="0"/>
            <a:t>Pour dépasser leur dimension symbolique et anxiogène de mesure de l’élève</a:t>
          </a:r>
          <a:endParaRPr lang="en-US" sz="2500" kern="1200"/>
        </a:p>
      </dsp:txBody>
      <dsp:txXfrm>
        <a:off x="64254" y="1497537"/>
        <a:ext cx="5688242" cy="1187742"/>
      </dsp:txXfrm>
    </dsp:sp>
    <dsp:sp modelId="{07A13CA9-550B-C44D-81D3-C2E40289B346}">
      <dsp:nvSpPr>
        <dsp:cNvPr id="0" name=""/>
        <dsp:cNvSpPr/>
      </dsp:nvSpPr>
      <dsp:spPr>
        <a:xfrm>
          <a:off x="0" y="2821533"/>
          <a:ext cx="5816750" cy="1316250"/>
        </a:xfrm>
        <a:prstGeom prst="roundRect">
          <a:avLst/>
        </a:prstGeom>
        <a:solidFill>
          <a:schemeClr val="accent2">
            <a:hueOff val="-996156"/>
            <a:satOff val="-168"/>
            <a:lumOff val="41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baseline="0"/>
            <a:t>Pour sortir des logiques de tri social</a:t>
          </a:r>
          <a:endParaRPr lang="en-US" sz="2500" kern="1200"/>
        </a:p>
      </dsp:txBody>
      <dsp:txXfrm>
        <a:off x="64254" y="2885787"/>
        <a:ext cx="5688242" cy="1187742"/>
      </dsp:txXfrm>
    </dsp:sp>
    <dsp:sp modelId="{E4F6ED8C-3E5D-514C-8F39-AD104E3E1234}">
      <dsp:nvSpPr>
        <dsp:cNvPr id="0" name=""/>
        <dsp:cNvSpPr/>
      </dsp:nvSpPr>
      <dsp:spPr>
        <a:xfrm>
          <a:off x="0" y="4209783"/>
          <a:ext cx="5816750" cy="1316250"/>
        </a:xfrm>
        <a:prstGeom prst="roundRect">
          <a:avLst/>
        </a:prstGeom>
        <a:solidFill>
          <a:schemeClr val="accent2">
            <a:hueOff val="-1494234"/>
            <a:satOff val="-252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baseline="0"/>
            <a:t>Pour sortir des pratiques d’orientation précoces</a:t>
          </a:r>
          <a:endParaRPr lang="en-US" sz="2500" kern="1200"/>
        </a:p>
      </dsp:txBody>
      <dsp:txXfrm>
        <a:off x="64254" y="4274037"/>
        <a:ext cx="5688242" cy="118774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EB0B0-80C0-464E-AFDB-4BA275072288}">
      <dsp:nvSpPr>
        <dsp:cNvPr id="0" name=""/>
        <dsp:cNvSpPr/>
      </dsp:nvSpPr>
      <dsp:spPr>
        <a:xfrm>
          <a:off x="0" y="680"/>
          <a:ext cx="5816750" cy="15913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22F45-1148-4291-8D01-BECD5B7BDC55}">
      <dsp:nvSpPr>
        <dsp:cNvPr id="0" name=""/>
        <dsp:cNvSpPr/>
      </dsp:nvSpPr>
      <dsp:spPr>
        <a:xfrm>
          <a:off x="481381" y="358732"/>
          <a:ext cx="875239" cy="8752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654CD-90F7-4141-B65F-6AEDDCC00D5A}">
      <dsp:nvSpPr>
        <dsp:cNvPr id="0" name=""/>
        <dsp:cNvSpPr/>
      </dsp:nvSpPr>
      <dsp:spPr>
        <a:xfrm>
          <a:off x="1838002" y="680"/>
          <a:ext cx="3978747" cy="15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17" tIns="168417" rIns="168417" bIns="16841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baseline="0"/>
            <a:t>Promouvoir des pédagogies innovantes</a:t>
          </a:r>
          <a:endParaRPr lang="en-US" sz="1900" kern="1200"/>
        </a:p>
      </dsp:txBody>
      <dsp:txXfrm>
        <a:off x="1838002" y="680"/>
        <a:ext cx="3978747" cy="1591344"/>
      </dsp:txXfrm>
    </dsp:sp>
    <dsp:sp modelId="{7420BB8A-134F-4AB3-B32E-BBB747F1DE47}">
      <dsp:nvSpPr>
        <dsp:cNvPr id="0" name=""/>
        <dsp:cNvSpPr/>
      </dsp:nvSpPr>
      <dsp:spPr>
        <a:xfrm>
          <a:off x="0" y="1989860"/>
          <a:ext cx="5816750" cy="15913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7DAAB4-E477-4DF9-970C-4F96F5BE529A}">
      <dsp:nvSpPr>
        <dsp:cNvPr id="0" name=""/>
        <dsp:cNvSpPr/>
      </dsp:nvSpPr>
      <dsp:spPr>
        <a:xfrm>
          <a:off x="481381" y="2347913"/>
          <a:ext cx="875239" cy="8752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842EC8-6C23-4460-A9B9-BD18B07A0567}">
      <dsp:nvSpPr>
        <dsp:cNvPr id="0" name=""/>
        <dsp:cNvSpPr/>
      </dsp:nvSpPr>
      <dsp:spPr>
        <a:xfrm>
          <a:off x="1838002" y="1989860"/>
          <a:ext cx="3978747" cy="15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17" tIns="168417" rIns="168417" bIns="16841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baseline="0"/>
            <a:t>Ce que certaines écoles différentes, privées, pourquoi l’école publique ne parviendrait-elle pas à le faire?</a:t>
          </a:r>
          <a:endParaRPr lang="en-US" sz="1900" kern="1200"/>
        </a:p>
      </dsp:txBody>
      <dsp:txXfrm>
        <a:off x="1838002" y="1989860"/>
        <a:ext cx="3978747" cy="1591344"/>
      </dsp:txXfrm>
    </dsp:sp>
    <dsp:sp modelId="{A0978C84-364E-4D66-BD4D-EAB89B98C64C}">
      <dsp:nvSpPr>
        <dsp:cNvPr id="0" name=""/>
        <dsp:cNvSpPr/>
      </dsp:nvSpPr>
      <dsp:spPr>
        <a:xfrm>
          <a:off x="0" y="3979041"/>
          <a:ext cx="5816750" cy="159134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2CB31-2D31-4DE9-9705-CB8E8E886791}">
      <dsp:nvSpPr>
        <dsp:cNvPr id="0" name=""/>
        <dsp:cNvSpPr/>
      </dsp:nvSpPr>
      <dsp:spPr>
        <a:xfrm>
          <a:off x="481381" y="4337093"/>
          <a:ext cx="875239" cy="8752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D781F-ED9A-4B4F-B4E5-1FF38E2DB375}">
      <dsp:nvSpPr>
        <dsp:cNvPr id="0" name=""/>
        <dsp:cNvSpPr/>
      </dsp:nvSpPr>
      <dsp:spPr>
        <a:xfrm>
          <a:off x="1838002" y="3979041"/>
          <a:ext cx="3978747" cy="1591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17" tIns="168417" rIns="168417" bIns="16841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baseline="0"/>
            <a:t>Classe coopérative, classe inversée, la classe dehors, réforme des programmes et mise en place de curricula de formation, </a:t>
          </a:r>
          <a:endParaRPr lang="en-US" sz="1900" kern="1200"/>
        </a:p>
      </dsp:txBody>
      <dsp:txXfrm>
        <a:off x="1838002" y="3979041"/>
        <a:ext cx="3978747" cy="15913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C3964-2F24-9142-8C08-45CBBE25D118}">
      <dsp:nvSpPr>
        <dsp:cNvPr id="0" name=""/>
        <dsp:cNvSpPr/>
      </dsp:nvSpPr>
      <dsp:spPr>
        <a:xfrm>
          <a:off x="5864964" y="1859771"/>
          <a:ext cx="1786863" cy="850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512"/>
              </a:lnTo>
              <a:lnTo>
                <a:pt x="1786863" y="579512"/>
              </a:lnTo>
              <a:lnTo>
                <a:pt x="1786863" y="85038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2F177-59D8-5848-819C-EE2EEF136B5C}">
      <dsp:nvSpPr>
        <dsp:cNvPr id="0" name=""/>
        <dsp:cNvSpPr/>
      </dsp:nvSpPr>
      <dsp:spPr>
        <a:xfrm>
          <a:off x="4078100" y="1859771"/>
          <a:ext cx="1786863" cy="850384"/>
        </a:xfrm>
        <a:custGeom>
          <a:avLst/>
          <a:gdLst/>
          <a:ahLst/>
          <a:cxnLst/>
          <a:rect l="0" t="0" r="0" b="0"/>
          <a:pathLst>
            <a:path>
              <a:moveTo>
                <a:pt x="1786863" y="0"/>
              </a:moveTo>
              <a:lnTo>
                <a:pt x="1786863" y="579512"/>
              </a:lnTo>
              <a:lnTo>
                <a:pt x="0" y="579512"/>
              </a:lnTo>
              <a:lnTo>
                <a:pt x="0" y="85038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7023D-75DE-5949-ADB2-D69CF6BD014A}">
      <dsp:nvSpPr>
        <dsp:cNvPr id="0" name=""/>
        <dsp:cNvSpPr/>
      </dsp:nvSpPr>
      <dsp:spPr>
        <a:xfrm>
          <a:off x="829257" y="3056"/>
          <a:ext cx="2923959" cy="1856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A77B1A-F05A-B748-9B9D-4368D46DB850}">
      <dsp:nvSpPr>
        <dsp:cNvPr id="0" name=""/>
        <dsp:cNvSpPr/>
      </dsp:nvSpPr>
      <dsp:spPr>
        <a:xfrm>
          <a:off x="1154141" y="311697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baseline="0"/>
            <a:t>Une théorie critique qui est à dégager de mes positions militantes pro-inclusives et qui vise à questionner les paradoxes qu’entretiennent les politiques publiques autour de l’école inclusive et des discours du bien-être à l’école</a:t>
          </a:r>
          <a:endParaRPr lang="en-US" sz="1500" kern="1200"/>
        </a:p>
      </dsp:txBody>
      <dsp:txXfrm>
        <a:off x="1208522" y="366078"/>
        <a:ext cx="2815197" cy="1747952"/>
      </dsp:txXfrm>
    </dsp:sp>
    <dsp:sp modelId="{EC5A8102-1566-F44A-8D74-853FE96EB6C8}">
      <dsp:nvSpPr>
        <dsp:cNvPr id="0" name=""/>
        <dsp:cNvSpPr/>
      </dsp:nvSpPr>
      <dsp:spPr>
        <a:xfrm>
          <a:off x="4402985" y="3056"/>
          <a:ext cx="2923959" cy="1856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DACB05-5382-DA49-95C6-5C9E03784F94}">
      <dsp:nvSpPr>
        <dsp:cNvPr id="0" name=""/>
        <dsp:cNvSpPr/>
      </dsp:nvSpPr>
      <dsp:spPr>
        <a:xfrm>
          <a:off x="4727869" y="311697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baseline="0" dirty="0"/>
            <a:t>Ces discours permettent-ils une véritable mutation de l’école, qui deviendrait plus accueillante à la vulnérabilité, ou ne sont-ils que des effets de manche qui exonèrent le système de se repenser réellement?</a:t>
          </a:r>
          <a:endParaRPr lang="en-US" sz="1500" kern="1200" dirty="0"/>
        </a:p>
      </dsp:txBody>
      <dsp:txXfrm>
        <a:off x="4782250" y="366078"/>
        <a:ext cx="2815197" cy="1747952"/>
      </dsp:txXfrm>
    </dsp:sp>
    <dsp:sp modelId="{CABE6970-B379-5244-A1F1-A24D1F5160DC}">
      <dsp:nvSpPr>
        <dsp:cNvPr id="0" name=""/>
        <dsp:cNvSpPr/>
      </dsp:nvSpPr>
      <dsp:spPr>
        <a:xfrm>
          <a:off x="2616121" y="2710155"/>
          <a:ext cx="2923959" cy="1856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9A9BD7-3D4C-E246-8492-259680EF10BC}">
      <dsp:nvSpPr>
        <dsp:cNvPr id="0" name=""/>
        <dsp:cNvSpPr/>
      </dsp:nvSpPr>
      <dsp:spPr>
        <a:xfrm>
          <a:off x="2941005" y="3018795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Hypothèse: Ces paradoxes fabriqueraient un impossible à penser</a:t>
          </a:r>
        </a:p>
      </dsp:txBody>
      <dsp:txXfrm>
        <a:off x="2995386" y="3073176"/>
        <a:ext cx="2815197" cy="1747952"/>
      </dsp:txXfrm>
    </dsp:sp>
    <dsp:sp modelId="{3211AADB-28FA-0447-8F83-FDD1735E2A98}">
      <dsp:nvSpPr>
        <dsp:cNvPr id="0" name=""/>
        <dsp:cNvSpPr/>
      </dsp:nvSpPr>
      <dsp:spPr>
        <a:xfrm>
          <a:off x="6189849" y="2710155"/>
          <a:ext cx="2923959" cy="1856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FA1718-54F1-9D44-8C18-82558CEC94A2}">
      <dsp:nvSpPr>
        <dsp:cNvPr id="0" name=""/>
        <dsp:cNvSpPr/>
      </dsp:nvSpPr>
      <dsp:spPr>
        <a:xfrm>
          <a:off x="6514733" y="3018795"/>
          <a:ext cx="2923959" cy="1856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A penser quoi? L’opposition entre la rigidité structurelle de l’école française et les appels au bien-être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Je me propose donc de mettre cette opposition supposée au travail</a:t>
          </a:r>
        </a:p>
      </dsp:txBody>
      <dsp:txXfrm>
        <a:off x="6569114" y="3073176"/>
        <a:ext cx="2815197" cy="1747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C401D-915C-944F-9257-B6540D91074B}">
      <dsp:nvSpPr>
        <dsp:cNvPr id="0" name=""/>
        <dsp:cNvSpPr/>
      </dsp:nvSpPr>
      <dsp:spPr>
        <a:xfrm>
          <a:off x="0" y="436892"/>
          <a:ext cx="5816750" cy="1535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Un discours d’évidence des pouvoirs publics qui ne permet pas de penser le rôle de l’institution scolaire de manière critique</a:t>
          </a:r>
          <a:endParaRPr lang="en-US" sz="1600" kern="1200"/>
        </a:p>
      </dsp:txBody>
      <dsp:txXfrm>
        <a:off x="74934" y="511826"/>
        <a:ext cx="5666882" cy="1385172"/>
      </dsp:txXfrm>
    </dsp:sp>
    <dsp:sp modelId="{253A8CC1-08DC-544B-826B-3A395B83F426}">
      <dsp:nvSpPr>
        <dsp:cNvPr id="0" name=""/>
        <dsp:cNvSpPr/>
      </dsp:nvSpPr>
      <dsp:spPr>
        <a:xfrm>
          <a:off x="0" y="2018013"/>
          <a:ext cx="5816750" cy="1535040"/>
        </a:xfrm>
        <a:prstGeom prst="roundRect">
          <a:avLst/>
        </a:prstGeom>
        <a:solidFill>
          <a:schemeClr val="accent2">
            <a:hueOff val="-747117"/>
            <a:satOff val="-126"/>
            <a:lumOff val="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Aziz Jellab:  « un des postulats que l’on pourrait avancer de considérer que les institutions ont souvent pour caractéristique de constituer « une technologie de pouvoir » (Foucault, 1975) qui, par le fait même qu’elles cherchent à normaliser, voire à discipliner les comportements ne peuvent admettre la prise en compte de la singularité des individus »</a:t>
          </a:r>
          <a:endParaRPr lang="en-US" sz="1600" kern="1200"/>
        </a:p>
      </dsp:txBody>
      <dsp:txXfrm>
        <a:off x="74934" y="2092947"/>
        <a:ext cx="5666882" cy="1385172"/>
      </dsp:txXfrm>
    </dsp:sp>
    <dsp:sp modelId="{C6320E7F-45FF-0A49-A59D-683DC915EF08}">
      <dsp:nvSpPr>
        <dsp:cNvPr id="0" name=""/>
        <dsp:cNvSpPr/>
      </dsp:nvSpPr>
      <dsp:spPr>
        <a:xfrm>
          <a:off x="0" y="3599133"/>
          <a:ext cx="5816750" cy="1535040"/>
        </a:xfrm>
        <a:prstGeom prst="roundRect">
          <a:avLst/>
        </a:prstGeom>
        <a:solidFill>
          <a:schemeClr val="accent2">
            <a:hueOff val="-1494234"/>
            <a:satOff val="-252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Comme dispositif de contrôle social et de normalisation, une institution peut-elle être bienveillante?</a:t>
          </a:r>
          <a:endParaRPr lang="en-US" sz="1600" kern="1200"/>
        </a:p>
      </dsp:txBody>
      <dsp:txXfrm>
        <a:off x="74934" y="3674067"/>
        <a:ext cx="5666882" cy="13851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1A669-924F-3A4D-A5AD-BB0717D68E84}">
      <dsp:nvSpPr>
        <dsp:cNvPr id="0" name=""/>
        <dsp:cNvSpPr/>
      </dsp:nvSpPr>
      <dsp:spPr>
        <a:xfrm>
          <a:off x="2005" y="884113"/>
          <a:ext cx="4276641" cy="2926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Je fais mien ce double postulat : il est impossible de ne pas reconnaître de bon sens les appels à une école de la confiance, de la bienveillance et de l’inclusion. De même qu’il n’est pas sérieux de dire que les élèves n’auraient pas besoin à l’école de développer leurs compétences émotionnelles et sociales dont ils vont avoir besoin toute leur vie pour des sujets autonomes et responsables dans un monde complexe</a:t>
          </a:r>
          <a:endParaRPr lang="en-US" sz="1800" kern="1200" dirty="0"/>
        </a:p>
      </dsp:txBody>
      <dsp:txXfrm>
        <a:off x="87729" y="969837"/>
        <a:ext cx="4105193" cy="2755378"/>
      </dsp:txXfrm>
    </dsp:sp>
    <dsp:sp modelId="{1AB8AAD2-D71A-7E46-8D29-D960696E72F1}">
      <dsp:nvSpPr>
        <dsp:cNvPr id="0" name=""/>
        <dsp:cNvSpPr/>
      </dsp:nvSpPr>
      <dsp:spPr>
        <a:xfrm>
          <a:off x="4706310" y="1817222"/>
          <a:ext cx="906647" cy="10606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706310" y="2029343"/>
        <a:ext cx="634653" cy="636365"/>
      </dsp:txXfrm>
    </dsp:sp>
    <dsp:sp modelId="{FDABDAE4-EB9A-4947-BC52-162E930C7E71}">
      <dsp:nvSpPr>
        <dsp:cNvPr id="0" name=""/>
        <dsp:cNvSpPr/>
      </dsp:nvSpPr>
      <dsp:spPr>
        <a:xfrm>
          <a:off x="5989303" y="884113"/>
          <a:ext cx="4276641" cy="2926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Mais il est impossible d’ignorer que l’école en France, non en tant que principe, mais en tant qu’institution inscrite dans un social-historique, un institué, c’est-à-dire à des habitus, des formes bien spécifiques, des imaginaires déjà constitués (notamment en regard de ce qu’est un élève), est absolument incapable de mettre en œuvre en l’état ce qu’elle propose.</a:t>
          </a:r>
          <a:endParaRPr lang="en-US" sz="1800" kern="1200"/>
        </a:p>
      </dsp:txBody>
      <dsp:txXfrm>
        <a:off x="6075027" y="969837"/>
        <a:ext cx="4105193" cy="2755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8892D-E67D-5446-A12F-AEDD85F989B9}">
      <dsp:nvSpPr>
        <dsp:cNvPr id="0" name=""/>
        <dsp:cNvSpPr/>
      </dsp:nvSpPr>
      <dsp:spPr>
        <a:xfrm>
          <a:off x="0" y="0"/>
          <a:ext cx="8728405" cy="18732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Aujourd’hui, le bien-être à l’école est pensé comme un droit des enfants comme l’indique le titre du rapport de 2021: Santé mentale des enfants: le droit au bien-être</a:t>
          </a:r>
          <a:endParaRPr lang="en-US" sz="1700" kern="1200"/>
        </a:p>
      </dsp:txBody>
      <dsp:txXfrm>
        <a:off x="54865" y="54865"/>
        <a:ext cx="6792270" cy="1763505"/>
      </dsp:txXfrm>
    </dsp:sp>
    <dsp:sp modelId="{C22734C5-3194-A948-BA97-9CB80828BD3A}">
      <dsp:nvSpPr>
        <dsp:cNvPr id="0" name=""/>
        <dsp:cNvSpPr/>
      </dsp:nvSpPr>
      <dsp:spPr>
        <a:xfrm>
          <a:off x="1540306" y="2289510"/>
          <a:ext cx="8728405" cy="18732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Dans la section « garantir un environnement scolaire favorable au bien-être de l’enfant », on trouve deux types de proposition</a:t>
          </a:r>
          <a:endParaRPr lang="en-US" sz="17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/>
            <a:t>« promouvoir un climat scolaire de bien-être et de bienveillance suppose de veiller à la santé mentale des adultes chargés de le mettre en œuvre » car « répondre à ce mal-être des enseignants permettrait de diminuer les risques pour la santé mentale des enfants »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/>
            <a:t>« créer un climat général de bienveillance au sein de l’école »</a:t>
          </a:r>
          <a:endParaRPr lang="en-US" sz="1300" kern="1200"/>
        </a:p>
      </dsp:txBody>
      <dsp:txXfrm>
        <a:off x="1595171" y="2344375"/>
        <a:ext cx="5860765" cy="1763505"/>
      </dsp:txXfrm>
    </dsp:sp>
    <dsp:sp modelId="{A0F9EEAE-1E65-D84B-AF1C-32DD5924B39C}">
      <dsp:nvSpPr>
        <dsp:cNvPr id="0" name=""/>
        <dsp:cNvSpPr/>
      </dsp:nvSpPr>
      <dsp:spPr>
        <a:xfrm>
          <a:off x="7510801" y="1472571"/>
          <a:ext cx="1217603" cy="121760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784762" y="1472571"/>
        <a:ext cx="669681" cy="9162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765EA-EBA0-7F4F-A06B-78E4C05062C8}">
      <dsp:nvSpPr>
        <dsp:cNvPr id="0" name=""/>
        <dsp:cNvSpPr/>
      </dsp:nvSpPr>
      <dsp:spPr>
        <a:xfrm>
          <a:off x="0" y="49353"/>
          <a:ext cx="5816750" cy="18953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« créer un climat général de bienveillance au sein de l’école », c’est-à-dire?</a:t>
          </a:r>
          <a:endParaRPr lang="en-US" sz="3600" kern="1200"/>
        </a:p>
      </dsp:txBody>
      <dsp:txXfrm>
        <a:off x="92526" y="141879"/>
        <a:ext cx="5631698" cy="1710347"/>
      </dsp:txXfrm>
    </dsp:sp>
    <dsp:sp modelId="{914B6349-A55A-4B44-8538-817CFF743FBD}">
      <dsp:nvSpPr>
        <dsp:cNvPr id="0" name=""/>
        <dsp:cNvSpPr/>
      </dsp:nvSpPr>
      <dsp:spPr>
        <a:xfrm>
          <a:off x="0" y="1944753"/>
          <a:ext cx="5816750" cy="357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682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800" kern="1200"/>
            <a:t>Penser la pression scolaire source d’anxiété « de phobie scolaire voire de dépression »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800" kern="1200"/>
            <a:t>Penser les « violences » en « lien avec la culture de la performance et de la discipline »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800" kern="1200"/>
            <a:t>Penser « des méthodes d’enseignement rigides, voire archaïques »</a:t>
          </a:r>
          <a:endParaRPr lang="en-US" sz="2800" kern="1200"/>
        </a:p>
      </dsp:txBody>
      <dsp:txXfrm>
        <a:off x="0" y="1944753"/>
        <a:ext cx="5816750" cy="35769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0B927-6F65-154D-9E62-21BF61856C3E}">
      <dsp:nvSpPr>
        <dsp:cNvPr id="0" name=""/>
        <dsp:cNvSpPr/>
      </dsp:nvSpPr>
      <dsp:spPr>
        <a:xfrm>
          <a:off x="770153" y="0"/>
          <a:ext cx="8728405" cy="459638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97E52-24B8-FF4A-8A88-460EE2A942CF}">
      <dsp:nvSpPr>
        <dsp:cNvPr id="0" name=""/>
        <dsp:cNvSpPr/>
      </dsp:nvSpPr>
      <dsp:spPr>
        <a:xfrm>
          <a:off x="5139" y="1378915"/>
          <a:ext cx="2471911" cy="18385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baseline="0"/>
            <a:t>Le bien-être à l’école =</a:t>
          </a:r>
          <a:endParaRPr lang="fr-FR" sz="2300" kern="1200"/>
        </a:p>
      </dsp:txBody>
      <dsp:txXfrm>
        <a:off x="94890" y="1468666"/>
        <a:ext cx="2292409" cy="1659051"/>
      </dsp:txXfrm>
    </dsp:sp>
    <dsp:sp modelId="{C6F6F916-6FE4-B840-B68F-C222E900A01D}">
      <dsp:nvSpPr>
        <dsp:cNvPr id="0" name=""/>
        <dsp:cNvSpPr/>
      </dsp:nvSpPr>
      <dsp:spPr>
        <a:xfrm>
          <a:off x="2600646" y="1378915"/>
          <a:ext cx="2471911" cy="18385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baseline="0"/>
            <a:t>Bien-être et reconnaissance des enseignants eux-mêmes</a:t>
          </a:r>
          <a:endParaRPr lang="fr-FR" sz="2300" kern="1200"/>
        </a:p>
      </dsp:txBody>
      <dsp:txXfrm>
        <a:off x="2690397" y="1468666"/>
        <a:ext cx="2292409" cy="1659051"/>
      </dsp:txXfrm>
    </dsp:sp>
    <dsp:sp modelId="{C37A31F7-00D4-4F44-8A59-8C6797EE7CA1}">
      <dsp:nvSpPr>
        <dsp:cNvPr id="0" name=""/>
        <dsp:cNvSpPr/>
      </dsp:nvSpPr>
      <dsp:spPr>
        <a:xfrm>
          <a:off x="5196153" y="1378915"/>
          <a:ext cx="2471911" cy="18385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baseline="0"/>
            <a:t>Développement des CPS des élèves</a:t>
          </a:r>
          <a:endParaRPr lang="fr-FR" sz="2300" kern="1200"/>
        </a:p>
      </dsp:txBody>
      <dsp:txXfrm>
        <a:off x="5285904" y="1468666"/>
        <a:ext cx="2292409" cy="1659051"/>
      </dsp:txXfrm>
    </dsp:sp>
    <dsp:sp modelId="{BB88003F-487D-8246-9B9C-4180778463A5}">
      <dsp:nvSpPr>
        <dsp:cNvPr id="0" name=""/>
        <dsp:cNvSpPr/>
      </dsp:nvSpPr>
      <dsp:spPr>
        <a:xfrm>
          <a:off x="7791661" y="1378915"/>
          <a:ext cx="2471911" cy="18385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baseline="0"/>
            <a:t>Penser les archaïsmes de l’école</a:t>
          </a:r>
          <a:endParaRPr lang="fr-FR" sz="2300" kern="1200"/>
        </a:p>
      </dsp:txBody>
      <dsp:txXfrm>
        <a:off x="7881412" y="1468666"/>
        <a:ext cx="2292409" cy="16590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D7ADA-24D6-4143-A9BD-28074219E795}">
      <dsp:nvSpPr>
        <dsp:cNvPr id="0" name=""/>
        <dsp:cNvSpPr/>
      </dsp:nvSpPr>
      <dsp:spPr>
        <a:xfrm>
          <a:off x="2623391" y="695969"/>
          <a:ext cx="5357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5766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7115" y="738857"/>
        <a:ext cx="28318" cy="5663"/>
      </dsp:txXfrm>
    </dsp:sp>
    <dsp:sp modelId="{4F161186-A574-E446-B5F7-42ADAE03CBE2}">
      <dsp:nvSpPr>
        <dsp:cNvPr id="0" name=""/>
        <dsp:cNvSpPr/>
      </dsp:nvSpPr>
      <dsp:spPr>
        <a:xfrm>
          <a:off x="162729" y="2950"/>
          <a:ext cx="2462462" cy="14774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63" tIns="126657" rIns="120663" bIns="12665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baseline="0"/>
            <a:t>Un programme raisonnable!</a:t>
          </a:r>
          <a:endParaRPr lang="en-US" sz="1300" kern="1200"/>
        </a:p>
      </dsp:txBody>
      <dsp:txXfrm>
        <a:off x="162729" y="2950"/>
        <a:ext cx="2462462" cy="1477477"/>
      </dsp:txXfrm>
    </dsp:sp>
    <dsp:sp modelId="{241518AC-6D17-7644-87AE-B3BA4D6C50CC}">
      <dsp:nvSpPr>
        <dsp:cNvPr id="0" name=""/>
        <dsp:cNvSpPr/>
      </dsp:nvSpPr>
      <dsp:spPr>
        <a:xfrm>
          <a:off x="1393960" y="1478628"/>
          <a:ext cx="3028828" cy="535766"/>
        </a:xfrm>
        <a:custGeom>
          <a:avLst/>
          <a:gdLst/>
          <a:ahLst/>
          <a:cxnLst/>
          <a:rect l="0" t="0" r="0" b="0"/>
          <a:pathLst>
            <a:path>
              <a:moveTo>
                <a:pt x="3028828" y="0"/>
              </a:moveTo>
              <a:lnTo>
                <a:pt x="3028828" y="284983"/>
              </a:lnTo>
              <a:lnTo>
                <a:pt x="0" y="284983"/>
              </a:lnTo>
              <a:lnTo>
                <a:pt x="0" y="535766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31341" y="1743679"/>
        <a:ext cx="154066" cy="5663"/>
      </dsp:txXfrm>
    </dsp:sp>
    <dsp:sp modelId="{56748F9B-F403-4A4E-88B5-FEC5F4106CB6}">
      <dsp:nvSpPr>
        <dsp:cNvPr id="0" name=""/>
        <dsp:cNvSpPr/>
      </dsp:nvSpPr>
      <dsp:spPr>
        <a:xfrm>
          <a:off x="3191558" y="2950"/>
          <a:ext cx="2462462" cy="147747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63" tIns="126657" rIns="120663" bIns="12665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baseline="0"/>
            <a:t>Mais dans les faits:</a:t>
          </a:r>
          <a:endParaRPr lang="en-US" sz="1300" kern="1200"/>
        </a:p>
      </dsp:txBody>
      <dsp:txXfrm>
        <a:off x="3191558" y="2950"/>
        <a:ext cx="2462462" cy="1477477"/>
      </dsp:txXfrm>
    </dsp:sp>
    <dsp:sp modelId="{820CEBED-4D2C-C342-9DCF-961DBFE0A4A6}">
      <dsp:nvSpPr>
        <dsp:cNvPr id="0" name=""/>
        <dsp:cNvSpPr/>
      </dsp:nvSpPr>
      <dsp:spPr>
        <a:xfrm>
          <a:off x="2623391" y="2739813"/>
          <a:ext cx="5357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5766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7115" y="2782701"/>
        <a:ext cx="28318" cy="5663"/>
      </dsp:txXfrm>
    </dsp:sp>
    <dsp:sp modelId="{88EC7488-7429-5D4A-B5A3-E0BDCAFE7D7B}">
      <dsp:nvSpPr>
        <dsp:cNvPr id="0" name=""/>
        <dsp:cNvSpPr/>
      </dsp:nvSpPr>
      <dsp:spPr>
        <a:xfrm>
          <a:off x="162729" y="2046794"/>
          <a:ext cx="2462462" cy="14774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63" tIns="126657" rIns="120663" bIns="12665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baseline="0"/>
            <a:t>Des enfants constamment attaqués et dévalorisés, avec des souffrances qui n’ont jamais été aussi importantes</a:t>
          </a:r>
          <a:endParaRPr lang="en-US" sz="1300" kern="1200"/>
        </a:p>
      </dsp:txBody>
      <dsp:txXfrm>
        <a:off x="162729" y="2046794"/>
        <a:ext cx="2462462" cy="1477477"/>
      </dsp:txXfrm>
    </dsp:sp>
    <dsp:sp modelId="{4F27A4B6-C74A-F746-820B-648A75B802E1}">
      <dsp:nvSpPr>
        <dsp:cNvPr id="0" name=""/>
        <dsp:cNvSpPr/>
      </dsp:nvSpPr>
      <dsp:spPr>
        <a:xfrm>
          <a:off x="1393960" y="3522471"/>
          <a:ext cx="3028828" cy="535766"/>
        </a:xfrm>
        <a:custGeom>
          <a:avLst/>
          <a:gdLst/>
          <a:ahLst/>
          <a:cxnLst/>
          <a:rect l="0" t="0" r="0" b="0"/>
          <a:pathLst>
            <a:path>
              <a:moveTo>
                <a:pt x="3028828" y="0"/>
              </a:moveTo>
              <a:lnTo>
                <a:pt x="3028828" y="284983"/>
              </a:lnTo>
              <a:lnTo>
                <a:pt x="0" y="284983"/>
              </a:lnTo>
              <a:lnTo>
                <a:pt x="0" y="53576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31341" y="3787522"/>
        <a:ext cx="154066" cy="5663"/>
      </dsp:txXfrm>
    </dsp:sp>
    <dsp:sp modelId="{33CD7226-D25E-5445-A28E-515C10A92215}">
      <dsp:nvSpPr>
        <dsp:cNvPr id="0" name=""/>
        <dsp:cNvSpPr/>
      </dsp:nvSpPr>
      <dsp:spPr>
        <a:xfrm>
          <a:off x="3191558" y="2046794"/>
          <a:ext cx="2462462" cy="1477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63" tIns="126657" rIns="120663" bIns="12665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baseline="0"/>
            <a:t>Des enfants sur lesquels la responsabilité de leur bien-être est toute entière rejetée, sous couvert du développement de leurs compétences émotionnelles et sociale</a:t>
          </a:r>
          <a:endParaRPr lang="en-US" sz="1300" kern="1200"/>
        </a:p>
      </dsp:txBody>
      <dsp:txXfrm>
        <a:off x="3191558" y="2046794"/>
        <a:ext cx="2462462" cy="1477477"/>
      </dsp:txXfrm>
    </dsp:sp>
    <dsp:sp modelId="{67E202FA-6743-824F-A12C-65B5294BCB55}">
      <dsp:nvSpPr>
        <dsp:cNvPr id="0" name=""/>
        <dsp:cNvSpPr/>
      </dsp:nvSpPr>
      <dsp:spPr>
        <a:xfrm>
          <a:off x="162729" y="4090637"/>
          <a:ext cx="2462462" cy="14774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63" tIns="126657" rIns="120663" bIns="12665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baseline="0"/>
            <a:t>Une dimension environnementale et écologique complètement évacuée</a:t>
          </a:r>
          <a:endParaRPr lang="en-US" sz="1300" kern="1200"/>
        </a:p>
      </dsp:txBody>
      <dsp:txXfrm>
        <a:off x="162729" y="4090637"/>
        <a:ext cx="2462462" cy="14774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2C7A4-DC91-0B45-BCE6-66A1B4AABFF5}">
      <dsp:nvSpPr>
        <dsp:cNvPr id="0" name=""/>
        <dsp:cNvSpPr/>
      </dsp:nvSpPr>
      <dsp:spPr>
        <a:xfrm>
          <a:off x="89506" y="2219598"/>
          <a:ext cx="1301613" cy="42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baseline="0"/>
            <a:t>L’emprise scolaire:</a:t>
          </a:r>
          <a:endParaRPr lang="fr-FR" sz="1000" kern="1200"/>
        </a:p>
      </dsp:txBody>
      <dsp:txXfrm>
        <a:off x="89506" y="2219598"/>
        <a:ext cx="1301613" cy="428940"/>
      </dsp:txXfrm>
    </dsp:sp>
    <dsp:sp modelId="{CF2B37AB-DB5F-7247-8939-76FE2BB1B3AE}">
      <dsp:nvSpPr>
        <dsp:cNvPr id="0" name=""/>
        <dsp:cNvSpPr/>
      </dsp:nvSpPr>
      <dsp:spPr>
        <a:xfrm>
          <a:off x="88027" y="2089140"/>
          <a:ext cx="103537" cy="1035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1F157-8873-5348-A952-4FF8161C5268}">
      <dsp:nvSpPr>
        <dsp:cNvPr id="0" name=""/>
        <dsp:cNvSpPr/>
      </dsp:nvSpPr>
      <dsp:spPr>
        <a:xfrm>
          <a:off x="160503" y="1944188"/>
          <a:ext cx="103537" cy="1035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C9134-9841-0645-8E8C-42E24E202AD0}">
      <dsp:nvSpPr>
        <dsp:cNvPr id="0" name=""/>
        <dsp:cNvSpPr/>
      </dsp:nvSpPr>
      <dsp:spPr>
        <a:xfrm>
          <a:off x="334446" y="1973179"/>
          <a:ext cx="162701" cy="1627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A7B03-C226-684D-95C2-770B0FEE7893}">
      <dsp:nvSpPr>
        <dsp:cNvPr id="0" name=""/>
        <dsp:cNvSpPr/>
      </dsp:nvSpPr>
      <dsp:spPr>
        <a:xfrm>
          <a:off x="479399" y="1813731"/>
          <a:ext cx="103537" cy="1035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26280-F5B9-8740-B124-658046FBD4C0}">
      <dsp:nvSpPr>
        <dsp:cNvPr id="0" name=""/>
        <dsp:cNvSpPr/>
      </dsp:nvSpPr>
      <dsp:spPr>
        <a:xfrm>
          <a:off x="667837" y="1755750"/>
          <a:ext cx="103537" cy="10353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95BE1-2118-BF40-8162-CAD92AD16D56}">
      <dsp:nvSpPr>
        <dsp:cNvPr id="0" name=""/>
        <dsp:cNvSpPr/>
      </dsp:nvSpPr>
      <dsp:spPr>
        <a:xfrm>
          <a:off x="899761" y="1857217"/>
          <a:ext cx="103537" cy="1035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33636-2822-A64C-8AB3-299039EE10BD}">
      <dsp:nvSpPr>
        <dsp:cNvPr id="0" name=""/>
        <dsp:cNvSpPr/>
      </dsp:nvSpPr>
      <dsp:spPr>
        <a:xfrm>
          <a:off x="1044713" y="1929693"/>
          <a:ext cx="162701" cy="1627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89B80-2FE5-A94F-9B36-B0A687AF9842}">
      <dsp:nvSpPr>
        <dsp:cNvPr id="0" name=""/>
        <dsp:cNvSpPr/>
      </dsp:nvSpPr>
      <dsp:spPr>
        <a:xfrm>
          <a:off x="1247646" y="2089140"/>
          <a:ext cx="103537" cy="1035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E4853-1F28-7448-B1BD-44CBF8D6721D}">
      <dsp:nvSpPr>
        <dsp:cNvPr id="0" name=""/>
        <dsp:cNvSpPr/>
      </dsp:nvSpPr>
      <dsp:spPr>
        <a:xfrm>
          <a:off x="1334618" y="2248588"/>
          <a:ext cx="103537" cy="1035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51DEB-2E48-E944-9BB5-68BBE8A3B99A}">
      <dsp:nvSpPr>
        <dsp:cNvPr id="0" name=""/>
        <dsp:cNvSpPr/>
      </dsp:nvSpPr>
      <dsp:spPr>
        <a:xfrm>
          <a:off x="580865" y="1944188"/>
          <a:ext cx="266239" cy="26623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901C2-7FFD-AE4F-A3B9-93EDB6DDC9F2}">
      <dsp:nvSpPr>
        <dsp:cNvPr id="0" name=""/>
        <dsp:cNvSpPr/>
      </dsp:nvSpPr>
      <dsp:spPr>
        <a:xfrm>
          <a:off x="15551" y="2495007"/>
          <a:ext cx="103537" cy="1035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FF122-67C0-7C4C-B412-FDCD2DE2FB57}">
      <dsp:nvSpPr>
        <dsp:cNvPr id="0" name=""/>
        <dsp:cNvSpPr/>
      </dsp:nvSpPr>
      <dsp:spPr>
        <a:xfrm>
          <a:off x="102522" y="2625464"/>
          <a:ext cx="162701" cy="1627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B4AAE-F7AF-F74B-A239-85BB18257DE0}">
      <dsp:nvSpPr>
        <dsp:cNvPr id="0" name=""/>
        <dsp:cNvSpPr/>
      </dsp:nvSpPr>
      <dsp:spPr>
        <a:xfrm>
          <a:off x="319951" y="2741426"/>
          <a:ext cx="236656" cy="23665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CD826-095A-BE43-B98E-37377517DD92}">
      <dsp:nvSpPr>
        <dsp:cNvPr id="0" name=""/>
        <dsp:cNvSpPr/>
      </dsp:nvSpPr>
      <dsp:spPr>
        <a:xfrm>
          <a:off x="624351" y="2929864"/>
          <a:ext cx="103537" cy="1035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CF8F8-8471-8641-B59B-B75713F1186B}">
      <dsp:nvSpPr>
        <dsp:cNvPr id="0" name=""/>
        <dsp:cNvSpPr/>
      </dsp:nvSpPr>
      <dsp:spPr>
        <a:xfrm>
          <a:off x="682332" y="2741426"/>
          <a:ext cx="162701" cy="16270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21674D-8208-D441-B470-F7947EE8BB9E}">
      <dsp:nvSpPr>
        <dsp:cNvPr id="0" name=""/>
        <dsp:cNvSpPr/>
      </dsp:nvSpPr>
      <dsp:spPr>
        <a:xfrm>
          <a:off x="827284" y="2944360"/>
          <a:ext cx="103537" cy="1035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709C5-3B7E-044D-8452-0893FA4864FA}">
      <dsp:nvSpPr>
        <dsp:cNvPr id="0" name=""/>
        <dsp:cNvSpPr/>
      </dsp:nvSpPr>
      <dsp:spPr>
        <a:xfrm>
          <a:off x="957742" y="2712436"/>
          <a:ext cx="236656" cy="23665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D24DA-097D-FD4A-BD57-35BB0A9D7191}">
      <dsp:nvSpPr>
        <dsp:cNvPr id="0" name=""/>
        <dsp:cNvSpPr/>
      </dsp:nvSpPr>
      <dsp:spPr>
        <a:xfrm>
          <a:off x="1276637" y="2654455"/>
          <a:ext cx="162701" cy="1627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6EE10-5427-5846-AC5B-028D3E95C825}">
      <dsp:nvSpPr>
        <dsp:cNvPr id="0" name=""/>
        <dsp:cNvSpPr/>
      </dsp:nvSpPr>
      <dsp:spPr>
        <a:xfrm>
          <a:off x="1439338" y="1972937"/>
          <a:ext cx="477831" cy="912232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26FB5-5E11-9444-A9A2-F9FDC8F58D3C}">
      <dsp:nvSpPr>
        <dsp:cNvPr id="0" name=""/>
        <dsp:cNvSpPr/>
      </dsp:nvSpPr>
      <dsp:spPr>
        <a:xfrm>
          <a:off x="1917170" y="1973381"/>
          <a:ext cx="1303177" cy="912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baseline="0"/>
            <a:t>L’influence du diplôme sur les trajectoires individuelles</a:t>
          </a:r>
          <a:endParaRPr lang="fr-FR" sz="1000" kern="1200"/>
        </a:p>
      </dsp:txBody>
      <dsp:txXfrm>
        <a:off x="1917170" y="1973381"/>
        <a:ext cx="1303177" cy="912224"/>
      </dsp:txXfrm>
    </dsp:sp>
    <dsp:sp modelId="{B656CCE3-A7AC-034F-8CF0-6A992C0B6E01}">
      <dsp:nvSpPr>
        <dsp:cNvPr id="0" name=""/>
        <dsp:cNvSpPr/>
      </dsp:nvSpPr>
      <dsp:spPr>
        <a:xfrm>
          <a:off x="3220347" y="1972937"/>
          <a:ext cx="477831" cy="912232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66C0B-FBFA-B643-B6AE-8A88F46AF574}">
      <dsp:nvSpPr>
        <dsp:cNvPr id="0" name=""/>
        <dsp:cNvSpPr/>
      </dsp:nvSpPr>
      <dsp:spPr>
        <a:xfrm>
          <a:off x="3698179" y="1973381"/>
          <a:ext cx="1303177" cy="912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baseline="0"/>
            <a:t>Le monopole scolaire de la définition du mérite</a:t>
          </a:r>
          <a:endParaRPr lang="fr-FR" sz="1000" kern="1200"/>
        </a:p>
      </dsp:txBody>
      <dsp:txXfrm>
        <a:off x="3698179" y="1973381"/>
        <a:ext cx="1303177" cy="912224"/>
      </dsp:txXfrm>
    </dsp:sp>
    <dsp:sp modelId="{4DAE4FC4-DCF3-8A41-83D7-0C085B6E7479}">
      <dsp:nvSpPr>
        <dsp:cNvPr id="0" name=""/>
        <dsp:cNvSpPr/>
      </dsp:nvSpPr>
      <dsp:spPr>
        <a:xfrm>
          <a:off x="5001356" y="1972937"/>
          <a:ext cx="477831" cy="912232"/>
        </a:xfrm>
        <a:prstGeom prst="chevron">
          <a:avLst>
            <a:gd name="adj" fmla="val 623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B37EF-522E-A04C-9876-F3E533368C19}">
      <dsp:nvSpPr>
        <dsp:cNvPr id="0" name=""/>
        <dsp:cNvSpPr/>
      </dsp:nvSpPr>
      <dsp:spPr>
        <a:xfrm>
          <a:off x="5479188" y="1973381"/>
          <a:ext cx="1303177" cy="912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baseline="0"/>
            <a:t>Des vainqueurs et des vaincus de la méritocratie</a:t>
          </a:r>
          <a:endParaRPr lang="fr-FR" sz="1000" kern="1200"/>
        </a:p>
      </dsp:txBody>
      <dsp:txXfrm>
        <a:off x="5479188" y="1973381"/>
        <a:ext cx="1303177" cy="912224"/>
      </dsp:txXfrm>
    </dsp:sp>
    <dsp:sp modelId="{E915FE14-746D-244E-B63F-ED068DA22C0F}">
      <dsp:nvSpPr>
        <dsp:cNvPr id="0" name=""/>
        <dsp:cNvSpPr/>
      </dsp:nvSpPr>
      <dsp:spPr>
        <a:xfrm>
          <a:off x="6782365" y="1972937"/>
          <a:ext cx="477831" cy="912232"/>
        </a:xfrm>
        <a:prstGeom prst="chevron">
          <a:avLst>
            <a:gd name="adj" fmla="val 623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5E12B-4DB2-CA49-9061-13B137ABF664}">
      <dsp:nvSpPr>
        <dsp:cNvPr id="0" name=""/>
        <dsp:cNvSpPr/>
      </dsp:nvSpPr>
      <dsp:spPr>
        <a:xfrm>
          <a:off x="7260196" y="1973381"/>
          <a:ext cx="1303177" cy="912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baseline="0"/>
            <a:t>Des hiérarchies professionnelles commandées par les hiérarchies scolaires</a:t>
          </a:r>
          <a:endParaRPr lang="fr-FR" sz="1000" kern="1200"/>
        </a:p>
      </dsp:txBody>
      <dsp:txXfrm>
        <a:off x="7260196" y="1973381"/>
        <a:ext cx="1303177" cy="912224"/>
      </dsp:txXfrm>
    </dsp:sp>
    <dsp:sp modelId="{7EC9EE99-822D-EF48-8601-34FBDB37E815}">
      <dsp:nvSpPr>
        <dsp:cNvPr id="0" name=""/>
        <dsp:cNvSpPr/>
      </dsp:nvSpPr>
      <dsp:spPr>
        <a:xfrm>
          <a:off x="8563374" y="1972937"/>
          <a:ext cx="477831" cy="912232"/>
        </a:xfrm>
        <a:prstGeom prst="chevron">
          <a:avLst>
            <a:gd name="adj" fmla="val 623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6EF7B-0874-E64B-B401-588138020AAD}">
      <dsp:nvSpPr>
        <dsp:cNvPr id="0" name=""/>
        <dsp:cNvSpPr/>
      </dsp:nvSpPr>
      <dsp:spPr>
        <a:xfrm>
          <a:off x="9093332" y="1897549"/>
          <a:ext cx="1107700" cy="11077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baseline="0"/>
            <a:t>La colonisation de l’éducation par la forme scolaire</a:t>
          </a:r>
          <a:endParaRPr lang="fr-FR" sz="1000" kern="1200"/>
        </a:p>
      </dsp:txBody>
      <dsp:txXfrm>
        <a:off x="9255551" y="2059768"/>
        <a:ext cx="783262" cy="78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8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5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9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6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2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037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248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988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11/10/24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7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30E3A49-0C66-5EF6-71AB-3ADD9A4CE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438" y="639763"/>
            <a:ext cx="6021207" cy="3227387"/>
          </a:xfrm>
        </p:spPr>
        <p:txBody>
          <a:bodyPr anchor="b">
            <a:normAutofit/>
          </a:bodyPr>
          <a:lstStyle/>
          <a:p>
            <a:pPr algn="l"/>
            <a:r>
              <a:rPr lang="fr-FR" sz="3500" dirty="0"/>
              <a:t> </a:t>
            </a:r>
            <a:r>
              <a:rPr lang="fr-FR" sz="3500" dirty="0">
                <a:effectLst/>
                <a:latin typeface="Helvetica" pitchFamily="2" charset="0"/>
              </a:rPr>
              <a:t>« Le refus scolaire</a:t>
            </a:r>
            <a:br>
              <a:rPr lang="fr-FR" sz="3500" dirty="0">
                <a:effectLst/>
                <a:latin typeface="Helvetica" pitchFamily="2" charset="0"/>
              </a:rPr>
            </a:br>
            <a:r>
              <a:rPr lang="fr-FR" sz="3500" dirty="0">
                <a:effectLst/>
                <a:latin typeface="Helvetica" pitchFamily="2" charset="0"/>
              </a:rPr>
              <a:t>anxieux chez les</a:t>
            </a:r>
            <a:br>
              <a:rPr lang="fr-FR" sz="3500" dirty="0">
                <a:effectLst/>
                <a:latin typeface="Helvetica" pitchFamily="2" charset="0"/>
              </a:rPr>
            </a:br>
            <a:r>
              <a:rPr lang="fr-FR" sz="3500" dirty="0">
                <a:effectLst/>
                <a:latin typeface="Helvetica" pitchFamily="2" charset="0"/>
              </a:rPr>
              <a:t>jeunes, parlons-en »</a:t>
            </a:r>
            <a:br>
              <a:rPr lang="fr-FR" sz="3500" dirty="0">
                <a:effectLst/>
                <a:latin typeface="Helvetica" pitchFamily="2" charset="0"/>
              </a:rPr>
            </a:br>
            <a:endParaRPr lang="fr-FR" sz="35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60DF7C-88F0-40A5-96EC-BABE7A4A3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7534655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F85318-F3DC-DB6B-FE8F-CB83A8363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438" y="4525963"/>
            <a:ext cx="6021207" cy="1509712"/>
          </a:xfrm>
        </p:spPr>
        <p:txBody>
          <a:bodyPr anchor="t">
            <a:normAutofit/>
          </a:bodyPr>
          <a:lstStyle/>
          <a:p>
            <a:pPr algn="l"/>
            <a:r>
              <a:rPr lang="fr-FR" dirty="0"/>
              <a:t>Orléans, 14 novembre</a:t>
            </a:r>
            <a:endParaRPr lang="fr-FR"/>
          </a:p>
        </p:txBody>
      </p:sp>
      <p:pic>
        <p:nvPicPr>
          <p:cNvPr id="4" name="Picture 3" descr="Deux personnes se tenant la main tout en étant assises dans un banc">
            <a:extLst>
              <a:ext uri="{FF2B5EF4-FFF2-40B4-BE49-F238E27FC236}">
                <a16:creationId xmlns:a16="http://schemas.microsoft.com/office/drawing/2014/main" id="{2AFB96F8-F783-49E8-3884-4FC0D3124F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582" r="31258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3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1854A-728E-BE83-D93F-48E491CE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1317DB0-B3AB-834D-25A9-E4E01E800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40450"/>
              </p:ext>
            </p:extLst>
          </p:nvPr>
        </p:nvGraphicFramePr>
        <p:xfrm>
          <a:off x="960120" y="1584960"/>
          <a:ext cx="10268712" cy="459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15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6D48A9-D583-FFAD-7349-7B7D918E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endParaRPr lang="fr-FR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BD6DAE4-8D65-8F35-701B-C3E1AA94A2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764856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8078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88313F5-87DC-DD06-9892-6D33196D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4C114B-AC41-F9B8-9DFC-FB25035AC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r>
              <a:rPr lang="fr-FR" dirty="0"/>
              <a:t>la discordance entre la dimension d’idéalité portée par les discours et l’absolue fossilisation de la structure scolaire qui interdit le changement réel est bien propre à rendre fous les enseignants qui souffrent voire démissionnent, ou qu’on n’arrive pas à recruter, et à faire souffrir des enfants à qui il est fait des promesses toujours démenties par les faits. </a:t>
            </a:r>
          </a:p>
        </p:txBody>
      </p:sp>
    </p:spTree>
    <p:extLst>
      <p:ext uri="{BB962C8B-B14F-4D97-AF65-F5344CB8AC3E}">
        <p14:creationId xmlns:p14="http://schemas.microsoft.com/office/powerpoint/2010/main" val="382745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5EFA61-F0F8-4F4A-B750-81EE924F1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4" y="0"/>
            <a:ext cx="7534655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0B90A3A-E869-CEF5-0C83-8583CDF9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11" y="317500"/>
            <a:ext cx="5927576" cy="1701800"/>
          </a:xfrm>
        </p:spPr>
        <p:txBody>
          <a:bodyPr>
            <a:normAutofit/>
          </a:bodyPr>
          <a:lstStyle/>
          <a:p>
            <a:r>
              <a:rPr lang="fr-FR" sz="6100"/>
              <a:t>Une proposition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FA5959-4EDC-049F-0415-A2F376B40F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150" r="18650"/>
          <a:stretch/>
        </p:blipFill>
        <p:spPr>
          <a:xfrm>
            <a:off x="20" y="10"/>
            <a:ext cx="4657324" cy="685799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1667BB-E2B1-5CF5-D1C7-F8B915ED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0" y="2587625"/>
            <a:ext cx="5927577" cy="3594100"/>
          </a:xfrm>
        </p:spPr>
        <p:txBody>
          <a:bodyPr anchor="t">
            <a:normAutofit/>
          </a:bodyPr>
          <a:lstStyle/>
          <a:p>
            <a:pPr>
              <a:lnSpc>
                <a:spcPct val="91000"/>
              </a:lnSpc>
            </a:pPr>
            <a:r>
              <a:rPr lang="fr-FR" sz="2000" dirty="0"/>
              <a:t>Les souffrances des jeunes dont le RSA sont multifactorielles.</a:t>
            </a:r>
          </a:p>
          <a:p>
            <a:pPr>
              <a:lnSpc>
                <a:spcPct val="91000"/>
              </a:lnSpc>
            </a:pPr>
            <a:r>
              <a:rPr lang="fr-FR" sz="2000" dirty="0"/>
              <a:t>Il faut donc créer des réponses multifactorielles</a:t>
            </a:r>
          </a:p>
          <a:p>
            <a:pPr>
              <a:lnSpc>
                <a:spcPct val="91000"/>
              </a:lnSpc>
            </a:pPr>
            <a:r>
              <a:rPr lang="fr-FR" sz="2000" dirty="0"/>
              <a:t>A hauteur du sujet (dimension familiale et sociale)</a:t>
            </a:r>
          </a:p>
          <a:p>
            <a:pPr>
              <a:lnSpc>
                <a:spcPct val="91000"/>
              </a:lnSpc>
            </a:pPr>
            <a:r>
              <a:rPr lang="fr-FR" sz="2000" dirty="0"/>
              <a:t>De sa relation aux enseignants</a:t>
            </a:r>
          </a:p>
          <a:p>
            <a:pPr>
              <a:lnSpc>
                <a:spcPct val="91000"/>
              </a:lnSpc>
            </a:pPr>
            <a:r>
              <a:rPr lang="fr-FR" sz="2000" dirty="0"/>
              <a:t>Et de l’institution scolaire elle-même:</a:t>
            </a:r>
          </a:p>
          <a:p>
            <a:pPr>
              <a:lnSpc>
                <a:spcPct val="91000"/>
              </a:lnSpc>
            </a:pPr>
            <a:r>
              <a:rPr lang="fr-FR" sz="2000" dirty="0"/>
              <a:t>Pour soigner le sujet, peut-être faudrait-il soigner l’institution elle-même (</a:t>
            </a:r>
            <a:r>
              <a:rPr lang="fr-FR" sz="2000" dirty="0" err="1"/>
              <a:t>Tosquelles</a:t>
            </a:r>
            <a:r>
              <a:rPr lang="fr-FR" sz="2000" dirty="0"/>
              <a:t>)</a:t>
            </a:r>
          </a:p>
          <a:p>
            <a:pPr>
              <a:lnSpc>
                <a:spcPct val="91000"/>
              </a:lnSpc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9445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51C86-0C87-F1AE-5A13-995D8B62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Moment 2: soigner l’institution des scories de son histoire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CE7D1E-536A-6B96-8A93-49AC834AA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Le concept de forme scolaire (Vincent)</a:t>
            </a:r>
          </a:p>
          <a:p>
            <a:r>
              <a:rPr lang="fr-FR" dirty="0"/>
              <a:t>Une définition: « la forme scolaire (est) une forme institutionnalisée de transmission de valeurs, de capacités, de savoirs, assumée par des professionnels et suivant des règles concernant le comportement des apprenants et enseignants » (Rita </a:t>
            </a:r>
            <a:r>
              <a:rPr lang="fr-FR" dirty="0" err="1"/>
              <a:t>Hofstetter</a:t>
            </a:r>
            <a:r>
              <a:rPr lang="fr-FR" dirty="0"/>
              <a:t> et Bernard </a:t>
            </a:r>
            <a:r>
              <a:rPr lang="fr-FR" dirty="0" err="1"/>
              <a:t>Schneuwly</a:t>
            </a:r>
            <a:r>
              <a:rPr lang="fr-FR" dirty="0"/>
              <a:t>)</a:t>
            </a:r>
          </a:p>
          <a:p>
            <a:r>
              <a:rPr lang="fr-FR" dirty="0"/>
              <a:t>Le  « </a:t>
            </a:r>
            <a:r>
              <a:rPr lang="fr-FR" dirty="0" err="1"/>
              <a:t>schooling</a:t>
            </a:r>
            <a:r>
              <a:rPr lang="fr-FR" dirty="0"/>
              <a:t> » comme forme européenne de l’apprentissage jusqu’à ce que Dubet et Duru-Bellat nomment aujourd’hui l’emprise scolaire</a:t>
            </a:r>
          </a:p>
        </p:txBody>
      </p:sp>
    </p:spTree>
    <p:extLst>
      <p:ext uri="{BB962C8B-B14F-4D97-AF65-F5344CB8AC3E}">
        <p14:creationId xmlns:p14="http://schemas.microsoft.com/office/powerpoint/2010/main" val="3871344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1295DB-81CA-C6B1-A627-4D03175B4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836CD55-6434-C7A2-D98E-2F9E4FB77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32921"/>
              </p:ext>
            </p:extLst>
          </p:nvPr>
        </p:nvGraphicFramePr>
        <p:xfrm>
          <a:off x="960120" y="1377696"/>
          <a:ext cx="10268712" cy="480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18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F87390C-FC61-1480-782E-D76EC4B84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endParaRPr lang="fr-FR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DDE4091-3CDF-E4FF-2473-3B1181077C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623642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122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39899-5F79-0DC1-FFDB-07E1222E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605746-7B5C-CE4E-2351-D1CB54141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Conclusion: une forme scolaire inapte à favoriser le bien-être des élèves</a:t>
            </a:r>
          </a:p>
          <a:p>
            <a:r>
              <a:rPr lang="fr-FR" dirty="0"/>
              <a:t>Développement des CPS, appel à la bienveillance, à la confiance, </a:t>
            </a:r>
            <a:r>
              <a:rPr lang="fr-FR" dirty="0" err="1"/>
              <a:t>etc</a:t>
            </a:r>
            <a:r>
              <a:rPr lang="fr-FR" dirty="0"/>
              <a:t> : des rafistolages inopérants</a:t>
            </a:r>
          </a:p>
          <a:p>
            <a:r>
              <a:rPr lang="fr-FR" dirty="0"/>
              <a:t>Le concept à la mode de vulnérabilité des élèves ne doit pas faire oublier la dimension </a:t>
            </a:r>
            <a:r>
              <a:rPr lang="fr-FR" dirty="0" err="1"/>
              <a:t>vulnérabilisante</a:t>
            </a:r>
            <a:r>
              <a:rPr lang="fr-FR" dirty="0"/>
              <a:t> de l’institution. Passer de la vision figée d’élèves « fragiles » à la vision dynamique d’une forme scolaire </a:t>
            </a:r>
            <a:r>
              <a:rPr lang="fr-FR" dirty="0" err="1"/>
              <a:t>fragilisante</a:t>
            </a:r>
            <a:endParaRPr lang="fr-FR" dirty="0"/>
          </a:p>
          <a:p>
            <a:r>
              <a:rPr lang="fr-FR" dirty="0"/>
              <a:t>A ce titre, les élèves en RSA sont des « lanceurs d’alerte »</a:t>
            </a:r>
          </a:p>
        </p:txBody>
      </p:sp>
    </p:spTree>
    <p:extLst>
      <p:ext uri="{BB962C8B-B14F-4D97-AF65-F5344CB8AC3E}">
        <p14:creationId xmlns:p14="http://schemas.microsoft.com/office/powerpoint/2010/main" val="849338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125B8-1D47-9E23-6879-C6F9B304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Moment 3: engager le débat pour réformer l’école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9AAEC-4A61-F612-906B-9E39325E5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Quelques propositions:</a:t>
            </a:r>
          </a:p>
        </p:txBody>
      </p:sp>
    </p:spTree>
    <p:extLst>
      <p:ext uri="{BB962C8B-B14F-4D97-AF65-F5344CB8AC3E}">
        <p14:creationId xmlns:p14="http://schemas.microsoft.com/office/powerpoint/2010/main" val="1651137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96DCB0C-7597-1DC1-CA59-B06231649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fr-FR" sz="4100"/>
              <a:t>Proposition 1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438B4849-D3CB-3536-051C-F6120388CD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751430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2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FC502-187F-94A1-F98F-8A85AA449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692AE-2153-B734-B9A5-A976E9E0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438" y="639763"/>
            <a:ext cx="6021207" cy="3227387"/>
          </a:xfrm>
        </p:spPr>
        <p:txBody>
          <a:bodyPr anchor="b">
            <a:normAutofit/>
          </a:bodyPr>
          <a:lstStyle/>
          <a:p>
            <a:pPr algn="l"/>
            <a:r>
              <a:rPr lang="fr-FR" sz="3500" dirty="0"/>
              <a:t>L’école et la question du bien-être des élèves : un impossible à penser?</a:t>
            </a:r>
            <a:br>
              <a:rPr lang="fr-FR" sz="3500" dirty="0"/>
            </a:br>
            <a:br>
              <a:rPr lang="fr-FR" sz="3500" dirty="0">
                <a:effectLst/>
                <a:latin typeface="Helvetica" pitchFamily="2" charset="0"/>
              </a:rPr>
            </a:br>
            <a:endParaRPr lang="fr-FR" sz="35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0952A4-2D93-9AE3-672D-53CCCD6C6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438" y="4525963"/>
            <a:ext cx="6021207" cy="1509712"/>
          </a:xfrm>
        </p:spPr>
        <p:txBody>
          <a:bodyPr anchor="t">
            <a:normAutofit/>
          </a:bodyPr>
          <a:lstStyle/>
          <a:p>
            <a:pPr algn="l"/>
            <a:r>
              <a:rPr lang="fr-FR" dirty="0"/>
              <a:t>Alexandre Ployé</a:t>
            </a:r>
          </a:p>
          <a:p>
            <a:pPr algn="l"/>
            <a:r>
              <a:rPr lang="fr-FR" sz="1700" dirty="0"/>
              <a:t>Professeur des Universités</a:t>
            </a:r>
          </a:p>
          <a:p>
            <a:pPr algn="l"/>
            <a:r>
              <a:rPr lang="fr-FR" sz="1700" dirty="0"/>
              <a:t>CY Cergy Paris Université</a:t>
            </a:r>
          </a:p>
        </p:txBody>
      </p:sp>
      <p:pic>
        <p:nvPicPr>
          <p:cNvPr id="4" name="Picture 3" descr="Deux personnes se tenant la main tout en étant assises dans un banc">
            <a:extLst>
              <a:ext uri="{FF2B5EF4-FFF2-40B4-BE49-F238E27FC236}">
                <a16:creationId xmlns:a16="http://schemas.microsoft.com/office/drawing/2014/main" id="{6096DAA9-6D24-1585-C4C6-B6244BAD4B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582" r="31258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3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0DCD9E-16B8-6EB1-D47B-8A4B07D9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fr-FR" sz="4100"/>
              <a:t>Proposition 2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C17CBE33-6F77-170F-6C9C-B2D0D52571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292546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5342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C39EDE-70E1-BAAF-D35F-53ECB53F0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fr-FR"/>
              <a:t>Proposition 3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B4DC0-424E-5051-11CC-0FFC09D29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fr-FR" sz="2200"/>
              <a:t>Repenser la géographie scolaire: faire correspondre les espaces scolaires aux besoins des élèves</a:t>
            </a:r>
          </a:p>
          <a:p>
            <a:pPr>
              <a:lnSpc>
                <a:spcPct val="91000"/>
              </a:lnSpc>
            </a:pPr>
            <a:r>
              <a:rPr lang="fr-FR" sz="2200"/>
              <a:t>La classe est-elle encore un environnement viable?</a:t>
            </a:r>
          </a:p>
          <a:p>
            <a:pPr>
              <a:lnSpc>
                <a:spcPct val="91000"/>
              </a:lnSpc>
            </a:pPr>
            <a:r>
              <a:rPr lang="fr-FR" sz="2200"/>
              <a:t>Promouvoir la classe flexible: des espaces dédiés et mouvants comprenant des centres d’autonomie, des espaces d’échanges, des espaces de repos pour les temps calmes, etc., du mobilier qui peut être déplacé, qui peut s’adapter à de nombreuses situations pédagogiques et permettre à chaque élève de choisir, en fonction de l’activité qu’il doit mener, l’espace de travail qui lui convient le mieux</a:t>
            </a:r>
          </a:p>
        </p:txBody>
      </p:sp>
    </p:spTree>
    <p:extLst>
      <p:ext uri="{BB962C8B-B14F-4D97-AF65-F5344CB8AC3E}">
        <p14:creationId xmlns:p14="http://schemas.microsoft.com/office/powerpoint/2010/main" val="3071731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7B8465-8628-E98A-0B66-22299C17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fr-FR" sz="4100"/>
              <a:t>Proposition 4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AF8E23A-C629-A103-5570-71470FD9A1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374817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950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894D1-3F24-0C4D-425B-AD783EDE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9AE2D8-0FC8-7ED5-94D6-DE01BC250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L’école n’est-elle pas prise en otage par son histoire?</a:t>
            </a:r>
          </a:p>
          <a:p>
            <a:r>
              <a:rPr lang="fr-FR" dirty="0"/>
              <a:t>L’écoute que l’on doit apporter aux signaux d’alerte que nous lancent les élèves en RSA doit nous inviter à poser comme source du débat que la forme scolaire née au </a:t>
            </a:r>
            <a:r>
              <a:rPr lang="fr-FR" dirty="0" err="1"/>
              <a:t>XIXè</a:t>
            </a:r>
            <a:r>
              <a:rPr lang="fr-FR" dirty="0"/>
              <a:t> siècle est impuissante aujourd’hui a créer les conditions écologiques, environnementales d’une école du bien-être</a:t>
            </a:r>
          </a:p>
          <a:p>
            <a:r>
              <a:rPr lang="fr-FR" dirty="0"/>
              <a:t>Merci de votre attention!</a:t>
            </a:r>
          </a:p>
        </p:txBody>
      </p:sp>
    </p:spTree>
    <p:extLst>
      <p:ext uri="{BB962C8B-B14F-4D97-AF65-F5344CB8AC3E}">
        <p14:creationId xmlns:p14="http://schemas.microsoft.com/office/powerpoint/2010/main" val="190610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F5AF30-9C3D-AD9A-72F8-1AF1E572B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84FECBD-46A6-49E6-9E26-A30AA7AE49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533303"/>
              </p:ext>
            </p:extLst>
          </p:nvPr>
        </p:nvGraphicFramePr>
        <p:xfrm>
          <a:off x="960120" y="2587752"/>
          <a:ext cx="10268712" cy="359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29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0CE4F1-ECA6-D5B4-DF61-7ACC7357C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endParaRPr lang="fr-FR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4EFAD5D-57BA-8C06-9F10-9B7FF34E8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22506"/>
              </p:ext>
            </p:extLst>
          </p:nvPr>
        </p:nvGraphicFramePr>
        <p:xfrm>
          <a:off x="960438" y="1231392"/>
          <a:ext cx="10267950" cy="4878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055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ECEAA-930E-E93A-ED48-C04B8D6D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5400" dirty="0"/>
              <a:t>Temps 1: critique de la notion de bien-être et de bienveillance à l’école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B73FB4-9158-4FA5-9406-F3F6C137F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0216"/>
            <a:ext cx="10268712" cy="359359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Un discours d’évidence!</a:t>
            </a:r>
          </a:p>
          <a:p>
            <a:r>
              <a:rPr lang="fr-FR" dirty="0"/>
              <a:t>Aziz </a:t>
            </a:r>
            <a:r>
              <a:rPr lang="fr-FR" dirty="0" err="1"/>
              <a:t>Jellab</a:t>
            </a:r>
            <a:r>
              <a:rPr lang="fr-FR" dirty="0"/>
              <a:t>:  « Les enseignants, les personnels soignants, les travailleurs sociaux, ne sont-ils pas convaincus du fait qu’une posture bienveillante est à même d’avoir des effets bénéfiques tant sur les objectifs visés (…) que sur la nature des objectifs visés » </a:t>
            </a:r>
          </a:p>
          <a:p>
            <a:r>
              <a:rPr lang="fr-FR" dirty="0"/>
              <a:t>Un discours sans opposition possible qui écrase la réflexion: qui pourrait être contre le bien-être, la bienveillance, la confiance ou l’inclusion à l’école?</a:t>
            </a:r>
          </a:p>
        </p:txBody>
      </p:sp>
    </p:spTree>
    <p:extLst>
      <p:ext uri="{BB962C8B-B14F-4D97-AF65-F5344CB8AC3E}">
        <p14:creationId xmlns:p14="http://schemas.microsoft.com/office/powerpoint/2010/main" val="243473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AC42339-8881-2F92-3AF1-DC92F2B7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endParaRPr lang="fr-FR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091FBDE-F835-48EE-5796-C51FB79B1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774948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551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23512F9-2993-1690-4BB8-A78F686BD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9B9ED1F-A60D-3E65-7096-9D50F5837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115152"/>
              </p:ext>
            </p:extLst>
          </p:nvPr>
        </p:nvGraphicFramePr>
        <p:xfrm>
          <a:off x="960438" y="1037492"/>
          <a:ext cx="10267950" cy="4695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052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5AF01-62D1-552A-7BCA-5C8F2279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37A9C5E9-3D0C-64BF-4D39-D5936DE6C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115233"/>
              </p:ext>
            </p:extLst>
          </p:nvPr>
        </p:nvGraphicFramePr>
        <p:xfrm>
          <a:off x="960120" y="2018598"/>
          <a:ext cx="10268712" cy="4162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23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97007DC-0495-F4DE-C1EE-CDBF5A95E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F8D620C-7F20-78FB-6DDF-D14DD32BBA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463858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366723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LightSeedLeftStep">
      <a:dk1>
        <a:srgbClr val="000000"/>
      </a:dk1>
      <a:lt1>
        <a:srgbClr val="FFFFFF"/>
      </a:lt1>
      <a:dk2>
        <a:srgbClr val="3A2441"/>
      </a:dk2>
      <a:lt2>
        <a:srgbClr val="E2E6E8"/>
      </a:lt2>
      <a:accent1>
        <a:srgbClr val="BD9A85"/>
      </a:accent1>
      <a:accent2>
        <a:srgbClr val="BA7F81"/>
      </a:accent2>
      <a:accent3>
        <a:srgbClr val="C594AA"/>
      </a:accent3>
      <a:accent4>
        <a:srgbClr val="BA7FB2"/>
      </a:accent4>
      <a:accent5>
        <a:srgbClr val="B996C6"/>
      </a:accent5>
      <a:accent6>
        <a:srgbClr val="917FBA"/>
      </a:accent6>
      <a:hlink>
        <a:srgbClr val="5987A3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</TotalTime>
  <Words>1433</Words>
  <Application>Microsoft Macintosh PowerPoint</Application>
  <PresentationFormat>Grand écran</PresentationFormat>
  <Paragraphs>94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Franklin Gothic Demi Cond</vt:lpstr>
      <vt:lpstr>Franklin Gothic Medium</vt:lpstr>
      <vt:lpstr>Helvetica</vt:lpstr>
      <vt:lpstr>Wingdings</vt:lpstr>
      <vt:lpstr>JuxtaposeVTI</vt:lpstr>
      <vt:lpstr> « Le refus scolaire anxieux chez les jeunes, parlons-en » </vt:lpstr>
      <vt:lpstr>L’école et la question du bien-être des élèves : un impossible à penser?  </vt:lpstr>
      <vt:lpstr>Introduction</vt:lpstr>
      <vt:lpstr>Présentation PowerPoint</vt:lpstr>
      <vt:lpstr>Temps 1: critique de la notion de bien-être et de bienveillance à l’école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Une proposition</vt:lpstr>
      <vt:lpstr>Moment 2: soigner l’institution des scories de son histoire</vt:lpstr>
      <vt:lpstr>Présentation PowerPoint</vt:lpstr>
      <vt:lpstr>Présentation PowerPoint</vt:lpstr>
      <vt:lpstr>Présentation PowerPoint</vt:lpstr>
      <vt:lpstr>Moment 3: engager le débat pour réformer l’école</vt:lpstr>
      <vt:lpstr>Proposition 1</vt:lpstr>
      <vt:lpstr>Proposition 2</vt:lpstr>
      <vt:lpstr>Proposition 3</vt:lpstr>
      <vt:lpstr>Proposition 4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Alexandre Ploye</dc:creator>
  <cp:lastModifiedBy>Alexandre Ploye</cp:lastModifiedBy>
  <cp:revision>5</cp:revision>
  <dcterms:created xsi:type="dcterms:W3CDTF">2024-11-10T09:36:40Z</dcterms:created>
  <dcterms:modified xsi:type="dcterms:W3CDTF">2024-11-12T09:33:48Z</dcterms:modified>
</cp:coreProperties>
</file>